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2E9B58-3083-4874-B35E-0086BBC5ABE9}">
  <a:tblStyle styleId="{6B2E9B58-3083-4874-B35E-0086BBC5AB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PROBLEM SOLVING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PROBLEM SOLVING TECHNIQUES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PROBLEM SOLVING BY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776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{6B2E9B58-3083-4874-B35E-0086BBC5ABE9}</a:tableStyleId>
              </a:tblPr>
              <a:tblGrid>
                <a:gridCol w="1460175"/>
                <a:gridCol w="4520925"/>
              </a:tblGrid>
              <a:tr h="28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GROUP MEMBERS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ACTIVITY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282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{6B2E9B58-3083-4874-B35E-0086BBC5ABE9}</a:tableStyleId>
              </a:tblPr>
              <a:tblGrid>
                <a:gridCol w="2990550"/>
                <a:gridCol w="2990550"/>
              </a:tblGrid>
              <a:tr h="254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DECISION MAKING STEPS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COMMENTS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Define the Issue.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2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Gather Information.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3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 Alternatives.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4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Analyze the Consequences.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5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Make the Decision.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6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Consider Feedback and Evaluation.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