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A61E741-B4B6-4620-A377-CEABB34E97A0}">
  <a:tblStyle styleId="{3A61E741-B4B6-4620-A377-CEABB34E97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TIME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WEEKLY PLANNER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305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734725" y="1625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{3A61E741-B4B6-4620-A377-CEABB34E97A0}</a:tableStyleId>
              </a:tblPr>
              <a:tblGrid>
                <a:gridCol w="1054400"/>
                <a:gridCol w="1996400"/>
              </a:tblGrid>
              <a:tr h="26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Week of: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236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{3A61E741-B4B6-4620-A377-CEABB34E97A0}</a:tableStyleId>
              </a:tblPr>
              <a:tblGrid>
                <a:gridCol w="1354000"/>
                <a:gridCol w="4627100"/>
              </a:tblGrid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Tuesday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Wednesday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Thursday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Friday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Saturday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Sunday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