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772400" cx="10058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04D32E0-CD80-41E9-9D6D-65C5D986FE3C}">
  <a:tblStyle styleId="{604D32E0-CD80-41E9-9D6D-65C5D986FE3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72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1210572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900" cy="310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900" cy="119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900" cy="296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900" cy="196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900" cy="127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400" cy="618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400" cy="558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 rot="-5400000">
            <a:off x="-658500" y="6445126"/>
            <a:ext cx="2170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5" name="Google Shape;55;p13"/>
          <p:cNvSpPr txBox="1"/>
          <p:nvPr/>
        </p:nvSpPr>
        <p:spPr>
          <a:xfrm>
            <a:off x="918150" y="769688"/>
            <a:ext cx="78321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PREP FOR COLLEGE</a:t>
            </a:r>
            <a:endParaRPr sz="335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4274699" y="69879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918150" y="310800"/>
            <a:ext cx="80460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649582" y="267000"/>
            <a:ext cx="69015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A GAME PLAN FOR COLLEGE</a:t>
            </a: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| COLLEGES, UNIVERSITIES, AND TECH SCHOOLS</a:t>
            </a:r>
            <a:endParaRPr b="1" sz="11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918150" y="16185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{604D32E0-CD80-41E9-9D6D-65C5D986FE3C}</a:tableStyleId>
              </a:tblPr>
              <a:tblGrid>
                <a:gridCol w="2011500"/>
                <a:gridCol w="2011500"/>
                <a:gridCol w="2011500"/>
                <a:gridCol w="2011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9th Grade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10th Grade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11th Grade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12th Grade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918150" y="19995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{604D32E0-CD80-41E9-9D6D-65C5D986FE3C}</a:tableStyleId>
              </a:tblPr>
              <a:tblGrid>
                <a:gridCol w="1171725"/>
                <a:gridCol w="839775"/>
              </a:tblGrid>
              <a:tr h="2748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English: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402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Grade: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30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Math: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58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Grade: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57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History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112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Grade: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66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Science: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02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Grade: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92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Foreign Language: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75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Grade: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55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Art (Visual and 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Performing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:)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02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Grade: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2923863" y="19995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{604D32E0-CD80-41E9-9D6D-65C5D986FE3C}</a:tableStyleId>
              </a:tblPr>
              <a:tblGrid>
                <a:gridCol w="1171725"/>
                <a:gridCol w="839775"/>
              </a:tblGrid>
              <a:tr h="2748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English: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402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Grade: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30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Math: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58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Grade: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57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History: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112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Grade: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66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Science: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02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Grade: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92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Foreign Language: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75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Grade: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55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Art (Visual and Performing:)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02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Grade: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2" name="Google Shape;62;p13"/>
          <p:cNvGraphicFramePr/>
          <p:nvPr/>
        </p:nvGraphicFramePr>
        <p:xfrm>
          <a:off x="4941138" y="19995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{604D32E0-CD80-41E9-9D6D-65C5D986FE3C}</a:tableStyleId>
              </a:tblPr>
              <a:tblGrid>
                <a:gridCol w="1165950"/>
                <a:gridCol w="839775"/>
              </a:tblGrid>
              <a:tr h="2748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English: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402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Grade: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30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Math: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58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Grade: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57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History: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112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Grade: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66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Science: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02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Grade: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92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Foreign Language: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75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Grade: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55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Art (Visual and Performing:)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02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Grade: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3" name="Google Shape;63;p13"/>
          <p:cNvGraphicFramePr/>
          <p:nvPr/>
        </p:nvGraphicFramePr>
        <p:xfrm>
          <a:off x="6952638" y="19995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{604D32E0-CD80-41E9-9D6D-65C5D986FE3C}</a:tableStyleId>
              </a:tblPr>
              <a:tblGrid>
                <a:gridCol w="1165950"/>
                <a:gridCol w="845550"/>
              </a:tblGrid>
              <a:tr h="2748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English: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402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Grade: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30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Math: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58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Grade: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57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History: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112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Grade: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66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Science: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02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Grade: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925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Foreign Language: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175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Grade: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855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Art (Visual and Performing:)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027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Grade: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4" name="Google Shape;64;p13"/>
          <p:cNvGraphicFramePr/>
          <p:nvPr/>
        </p:nvGraphicFramePr>
        <p:xfrm>
          <a:off x="918150" y="56743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{604D32E0-CD80-41E9-9D6D-65C5D986FE3C}</a:tableStyleId>
              </a:tblPr>
              <a:tblGrid>
                <a:gridCol w="2011500"/>
                <a:gridCol w="2011500"/>
                <a:gridCol w="2011500"/>
                <a:gridCol w="2011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Electives/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other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 courses: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Electives/other courses: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Electives/other courses: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Electives/other courses:</a:t>
                      </a:r>
                      <a:endParaRPr b="1"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182875" marB="91425" marR="91425" marL="91425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5" name="Google Shape;65;p13"/>
          <p:cNvGraphicFramePr/>
          <p:nvPr/>
        </p:nvGraphicFramePr>
        <p:xfrm>
          <a:off x="918150" y="61314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{604D32E0-CD80-41E9-9D6D-65C5D986FE3C}</a:tableStyleId>
              </a:tblPr>
              <a:tblGrid>
                <a:gridCol w="1171725"/>
                <a:gridCol w="839775"/>
                <a:gridCol w="1165950"/>
                <a:gridCol w="845550"/>
                <a:gridCol w="1165950"/>
                <a:gridCol w="845550"/>
                <a:gridCol w="1165950"/>
                <a:gridCol w="845550"/>
              </a:tblGrid>
              <a:tr h="210500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Course: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Course: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Course: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Course: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7825"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Grade: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Grade: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Grade: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Grade: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