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C34DB1-B6A7-43D3-864B-E01BB53EC8B4}">
  <a:tblStyle styleId="{BAC34DB1-B6A7-43D3-864B-E01BB53EC8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73150" y="291345"/>
            <a:ext cx="6026225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COLLEGE | APPLYING TO COLLEGES, UNIVERSITIES, AND TECH SCHOOLS</a:t>
            </a:r>
            <a:endParaRPr sz="105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625" y="7303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A+ APPLICATIONS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275" y="1547675"/>
          <a:ext cx="5981100" cy="7775195"/>
        </p:xfrm>
        <a:graphic>
          <a:graphicData uri="http://schemas.openxmlformats.org/drawingml/2006/table">
            <a:tbl>
              <a:tblPr>
                <a:noFill/>
                <a:tableStyleId>{BAC34DB1-B6A7-43D3-864B-E01BB53EC8B4}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Answer all the questions in detail.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Write or type neatly.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Proofread and revise.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Mark the deadline on a calendar.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Reread the application before mailing. Be sure that the necessary signatures and application fee are enclosed.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Consider submitting supplemental materials that illustrate long-term hobbies, describe part-time work, include an audio or video recording of original music or dance performances, or contain published poetry or other writing.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Read the entire application.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Copy your final draft.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Write a cover letter that draws attention to particular strengths or explains a situation that the application did not cover.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Make copies of the application for rough drafts.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Follow directions carefully.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Plan to give yourself plenty of time to complete each application.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2022-08-28T17:34:53Z</dcterms:modified>
</cp:coreProperties>
</file>