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Pacifico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acifico-regular.fntdata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CONTACTS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333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COVER LETTER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3625" y="1345975"/>
            <a:ext cx="6946800" cy="79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1347 Regata Drive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Georgetown, RI 02931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May 15, 20XX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Ms. Beverly Johnson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Supervisor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Cortland Pharmacy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233 Jones Street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Georgetown, RI 02931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Dear Ms. Johnson: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In response to your recent advertisement in the Ledger, I am applying for the position of weekend clerk. I have included my resume to provide you with information about my skills in working with people.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Experiences that have prepared me for this position include my present job at Flagman’s Sporting Goods, where I have worked as a cashier for one year providing customer assistance and pleasant service. I also volunteer at the community hospital, so I am familiar with pharmaceutical names.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 am interested in a future career in medicine. Working at Cortland Pharmacy would offer me the chance to build knowledge in the field. My strong interest in medicine would also benefit your store.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 will contact you early next week to discuss a good time for us to meet. If you have any questions, I can be reached at (401) 555-5656. Thank you for your time, and I look forward to speaking with you.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Sincerely,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Pacifico"/>
                <a:ea typeface="Pacifico"/>
                <a:cs typeface="Pacifico"/>
                <a:sym typeface="Pacifico"/>
              </a:rPr>
              <a:t>Jason Washington</a:t>
            </a:r>
            <a:endParaRPr sz="1700"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Jason Washington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