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ON-THE-JOB SKILLS  | WORKING WITH OTHERS</a:t>
            </a:r>
            <a:endParaRPr sz="1100" b="1">
              <a:solidFill>
                <a:schemeClr val="lt1"/>
              </a:solidFill>
              <a:latin typeface="Lato"/>
              <a:ea typeface="Lato"/>
              <a:cs typeface="Lato"/>
              <a:sym typeface="Lato"/>
            </a:endParaRPr>
          </a:p>
        </p:txBody>
      </p:sp>
      <p:sp>
        <p:nvSpPr>
          <p:cNvPr id="58" name="Google Shape;58;p13"/>
          <p:cNvSpPr txBox="1"/>
          <p:nvPr/>
        </p:nvSpPr>
        <p:spPr>
          <a:xfrm>
            <a:off x="1180500" y="723825"/>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solidFill>
                  <a:schemeClr val="dk1"/>
                </a:solidFill>
                <a:latin typeface="Lato"/>
                <a:ea typeface="Lato"/>
                <a:cs typeface="Lato"/>
                <a:sym typeface="Lato"/>
              </a:rPr>
              <a:t>WORKPLACE ROLE PLAYS</a:t>
            </a:r>
            <a:endParaRPr sz="4200">
              <a:latin typeface="Lato"/>
              <a:ea typeface="Lato"/>
              <a:cs typeface="Lato"/>
              <a:sym typeface="Lato"/>
            </a:endParaRPr>
          </a:p>
        </p:txBody>
      </p:sp>
      <p:sp>
        <p:nvSpPr>
          <p:cNvPr id="59" name="Google Shape;59;p13"/>
          <p:cNvSpPr txBox="1"/>
          <p:nvPr/>
        </p:nvSpPr>
        <p:spPr>
          <a:xfrm>
            <a:off x="555275" y="1424025"/>
            <a:ext cx="6943500" cy="7998000"/>
          </a:xfrm>
          <a:prstGeom prst="rect">
            <a:avLst/>
          </a:prstGeom>
          <a:noFill/>
          <a:ln>
            <a:noFill/>
          </a:ln>
        </p:spPr>
        <p:txBody>
          <a:bodyPr spcFirstLastPara="1" wrap="square" lIns="91425" tIns="91425" rIns="91425" bIns="91425" anchor="t" anchorCtr="0">
            <a:spAutoFit/>
          </a:bodyPr>
          <a:lstStyle/>
          <a:p>
            <a:pPr marL="391161" lvl="0" indent="-342900" algn="l" rtl="0">
              <a:lnSpc>
                <a:spcPct val="115000"/>
              </a:lnSpc>
              <a:spcBef>
                <a:spcPts val="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and a coworker are on your lunch break. Two other coworkers sit down with you and begin gossiping about another coworker. They encourage you to gossip with them.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You’re stocking shelves with someone who is new on the job. The new person doesn’t know that the shelves are stocked alphabetically, so he is stocking them according to size. The individual is proud of the artistic job he is doing.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and your coworkers at the restaurant where you work have just spent 45 minutes cleaning the kitchen. Your boss comes in and asks in an irritated voice why the kitchen is such a mess. The sink has dishes in it, and the counters need to be wiped.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and a coworker both applied for a promotion. You are both good workers, but your colleague has been on the job for about six months longer than you have, so he gets the promotion. What do you say to your coworker?</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have completed all of your tasks for your shift. You are about to ask your boss if you can leave a few minutes early. Then, a coworker comes to you to ask for your help. Your colleague has six tasks to do before her shift ends, and she is not sure they can all be finished. What do you do?</a:t>
            </a:r>
            <a:endParaRPr dirty="0">
              <a:solidFill>
                <a:schemeClr val="dk1"/>
              </a:solidFill>
              <a:latin typeface="Lato"/>
              <a:ea typeface="Lato"/>
              <a:cs typeface="Lato"/>
              <a:sym typeface="Lato"/>
            </a:endParaRPr>
          </a:p>
          <a:p>
            <a:pPr marL="800100" lvl="0" indent="-342900" algn="l" rtl="0">
              <a:lnSpc>
                <a:spcPct val="115000"/>
              </a:lnSpc>
              <a:spcBef>
                <a:spcPts val="900"/>
              </a:spcBef>
              <a:spcAft>
                <a:spcPts val="0"/>
              </a:spcAft>
              <a:buFont typeface="+mj-lt"/>
              <a:buAutoNum type="arabicPeriod"/>
            </a:pPr>
            <a:endParaRPr dirty="0">
              <a:solidFill>
                <a:schemeClr val="dk1"/>
              </a:solidFill>
              <a:latin typeface="Lato"/>
              <a:ea typeface="Lato"/>
              <a:cs typeface="Lato"/>
              <a:sym typeface="Lato"/>
            </a:endParaRPr>
          </a:p>
          <a:p>
            <a:pPr marL="391161" lvl="0" indent="-342900" algn="l" rtl="0">
              <a:lnSpc>
                <a:spcPct val="115000"/>
              </a:lnSpc>
              <a:spcBef>
                <a:spcPts val="900"/>
              </a:spcBef>
              <a:spcAft>
                <a:spcPts val="0"/>
              </a:spcAft>
              <a:buClr>
                <a:schemeClr val="dk1"/>
              </a:buClr>
              <a:buSzPts val="1400"/>
              <a:buFont typeface="+mj-lt"/>
              <a:buAutoNum type="arabicPeriod"/>
            </a:pPr>
            <a:r>
              <a:rPr lang="en" dirty="0">
                <a:solidFill>
                  <a:schemeClr val="dk1"/>
                </a:solidFill>
                <a:latin typeface="Lato"/>
                <a:ea typeface="Lato"/>
                <a:cs typeface="Lato"/>
                <a:sym typeface="Lato"/>
              </a:rPr>
              <a:t>You are working at an ice cream parlor near your house. A mother with five young children comes in and places a very complicated order. You observe that a newly hired coworker fills the difficult order correctly and with a pleasant smile. What do you do?</a:t>
            </a:r>
            <a:endParaRPr sz="1200" b="1" dirty="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322</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2022-08-28T17:46:15Z</dcterms:modified>
</cp:coreProperties>
</file>