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Comic Sans MS" panose="030F0902030302020204" pitchFamily="66" charset="0"/>
      <p:regular r:id="rId4"/>
    </p:embeddedFont>
    <p:embeddedFont>
      <p:font typeface="Lato" panose="020F0502020204030203" pitchFamily="34" charset="77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D6072C-84E3-4C6A-A8A1-E384DFCD390D}">
  <a:tblStyle styleId="{DBD6072C-84E3-4C6A-A8A1-E384DFCD39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118" d="100"/>
          <a:sy n="118" d="100"/>
        </p:scale>
        <p:origin x="1688" y="20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76700" y="1710775"/>
            <a:ext cx="2694600" cy="5147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245400" y="1710775"/>
            <a:ext cx="2694600" cy="5147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084100" y="3093875"/>
            <a:ext cx="1948500" cy="3770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9" name="Google Shape;59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PERSONAL RESOURCES | DEVELOPING A POSITIVE ATTITUDE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012950" y="810600"/>
            <a:ext cx="40908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STRESS FACTORS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4227350" y="3175270"/>
            <a:ext cx="1662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Ways to Reduce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or Relieve Stress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1300196" y="23379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458850" y="1826825"/>
            <a:ext cx="2130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Stress Creators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4008950" y="1736975"/>
            <a:ext cx="2098800" cy="70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4131088" y="1888025"/>
            <a:ext cx="174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Lead To . . .</a:t>
            </a:r>
            <a:endParaRPr sz="16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484332" y="2119726"/>
            <a:ext cx="2256000" cy="3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tests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trouble in the family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secret activities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fear of danger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arguments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confrontations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divorce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friendships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personal values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problems at school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488050" y="1826825"/>
            <a:ext cx="2130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Signs of Stress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538375" y="2142114"/>
            <a:ext cx="2256000" cy="3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headache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anger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eating or sleeping too little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eating or sleeping too much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lack of energy and interest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intolerance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frustration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isolation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poor concentration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tension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021791" y="5493573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 dirty="0">
                <a:solidFill>
                  <a:srgbClr val="0C0C0C"/>
                </a:solidFill>
              </a:rPr>
              <a:t>✓</a:t>
            </a:r>
            <a:endParaRPr sz="1250" dirty="0">
              <a:solidFill>
                <a:srgbClr val="0C0C0C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21791" y="5775137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021921" y="6053455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018416" y="6348550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graphicFrame>
        <p:nvGraphicFramePr>
          <p:cNvPr id="74" name="Google Shape;74;p13"/>
          <p:cNvGraphicFramePr/>
          <p:nvPr/>
        </p:nvGraphicFramePr>
        <p:xfrm>
          <a:off x="1459745" y="5516811"/>
          <a:ext cx="2330475" cy="1165550"/>
        </p:xfrm>
        <a:graphic>
          <a:graphicData uri="http://schemas.openxmlformats.org/drawingml/2006/table">
            <a:tbl>
              <a:tblPr>
                <a:noFill/>
                <a:tableStyleId>{DBD6072C-84E3-4C6A-A8A1-E384DFCD390D}</a:tableStyleId>
              </a:tblPr>
              <a:tblGrid>
                <a:gridCol w="233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" name="Google Shape;75;p13"/>
          <p:cNvSpPr/>
          <p:nvPr/>
        </p:nvSpPr>
        <p:spPr>
          <a:xfrm>
            <a:off x="1300196" y="26692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1300196" y="30071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1300196" y="33450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1300196" y="36797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1300196" y="40143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1300196" y="43456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1300196" y="46835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1300196" y="50214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1300196" y="53561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6365874" y="23379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6365874" y="26692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6365874" y="30071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6365874" y="33450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6365874" y="36797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6365874" y="40143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6365874" y="43456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6365874" y="46835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6365874" y="50214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6365874" y="53561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6094089" y="5439147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 dirty="0">
                <a:solidFill>
                  <a:srgbClr val="0C0C0C"/>
                </a:solidFill>
              </a:rPr>
              <a:t>✓</a:t>
            </a:r>
            <a:endParaRPr sz="1250" dirty="0">
              <a:solidFill>
                <a:srgbClr val="0C0C0C"/>
              </a:solidFill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6094089" y="5720711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094218" y="5999029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6090714" y="6294124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graphicFrame>
        <p:nvGraphicFramePr>
          <p:cNvPr id="98" name="Google Shape;98;p13"/>
          <p:cNvGraphicFramePr/>
          <p:nvPr/>
        </p:nvGraphicFramePr>
        <p:xfrm>
          <a:off x="6532043" y="5516811"/>
          <a:ext cx="2330475" cy="1165550"/>
        </p:xfrm>
        <a:graphic>
          <a:graphicData uri="http://schemas.openxmlformats.org/drawingml/2006/table">
            <a:tbl>
              <a:tblPr>
                <a:noFill/>
                <a:tableStyleId>{DBD6072C-84E3-4C6A-A8A1-E384DFCD390D}</a:tableStyleId>
              </a:tblPr>
              <a:tblGrid>
                <a:gridCol w="233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9" name="Google Shape;99;p13"/>
          <p:cNvGraphicFramePr/>
          <p:nvPr/>
        </p:nvGraphicFramePr>
        <p:xfrm>
          <a:off x="4176970" y="3777311"/>
          <a:ext cx="1762775" cy="2905050"/>
        </p:xfrm>
        <a:graphic>
          <a:graphicData uri="http://schemas.openxmlformats.org/drawingml/2006/table">
            <a:tbl>
              <a:tblPr>
                <a:noFill/>
                <a:tableStyleId>{DBD6072C-84E3-4C6A-A8A1-E384DFCD390D}</a:tableStyleId>
              </a:tblPr>
              <a:tblGrid>
                <a:gridCol w="176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Lato</vt:lpstr>
      <vt:lpstr>Comic Sans MS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2022-09-23T16:29:43Z</dcterms:modified>
</cp:coreProperties>
</file>