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B7EA54-EF85-4A5F-B7B8-42B399FF2E55}">
  <a:tblStyle styleId="{CEB7EA54-EF85-4A5F-B7B8-42B399FF2E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PERSONAL RESOURCES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YOUR TIME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753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SCHEDULE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353775"/>
            <a:ext cx="59811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Fill in tomorrow’s date, and then list all the tasks you need to complete. Remember to prioritize the tasks and star the most important ones in your schedule.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918150" y="1955525"/>
            <a:ext cx="5981100" cy="732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913938" y="19556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{CEB7EA54-EF85-4A5F-B7B8-42B399FF2E55}</a:tableStyleId>
              </a:tblPr>
              <a:tblGrid>
                <a:gridCol w="803400"/>
                <a:gridCol w="5177700"/>
              </a:tblGrid>
              <a:tr h="660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My long-term goals:</a:t>
                      </a:r>
                      <a:endParaRPr i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My short-term goals:</a:t>
                      </a:r>
                      <a:endParaRPr i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Priority</a:t>
                      </a:r>
                      <a:endParaRPr i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Things to Do:</a:t>
                      </a:r>
                      <a:endParaRPr i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Schedule for the Day:</a:t>
                      </a:r>
                      <a:endParaRPr i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50">
                <a:tc>
                  <a:txBody>
                    <a:bodyPr/>
                    <a:lstStyle/>
                    <a:p>
                      <a:pPr indent="0" lvl="0" marL="9144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