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71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80000"/>
          </a:blip>
          <a:stretch>
            <a:fillRect/>
          </a:stretch>
        </p:blipFill>
        <p:spPr>
          <a:xfrm>
            <a:off x="1081675" y="1876300"/>
            <a:ext cx="5865650" cy="76565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TEST YOURSELF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STUDYING EFFECTIVELY | FOLLOWING INSTRUCTIONS</a:t>
            </a:r>
            <a:endParaRPr sz="11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884450" y="1551000"/>
            <a:ext cx="6136200" cy="7640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Write your name in the top right corner of this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Fold this paper in half the long way.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Unfold this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Tear off the bottom left corner of this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Write the word “up” to the right of this sentence.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Turn this paper upside down and write the word “down.”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Draw a circle and divide it into four parts.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Poke two holes in the middle of this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Draw a line to connect the holes.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6355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Ignore directions 3 through 9 on this paper.</a:t>
            </a: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2022-08-28T17:11:44Z</dcterms:modified>
</cp:coreProperties>
</file>