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LOOKING TO THE FUTURE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75" y="1603750"/>
            <a:ext cx="5981100" cy="25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ambivalent: 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uncertain or subject to change; undecided. 2. experiencing contradictory and opposing emotions toward someone or something at one time, especially love and hate.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dispute: 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to argue about; debate. 2. to question the truth of; doubt.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peer pressure: 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influence someone feels from friends or other people one’s age to behave in a certain way.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personal values: 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principles, standards, or qualities that a person considers worthwhile or desirable.</a:t>
            </a: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visualize: 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to form a mental image of. 2. to picture in the mind; imagine.</a:t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