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embeddedFontLst>
    <p:embeddedFont>
      <p:font typeface="La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ato-boldItalic.fntdata"/><Relationship Id="rId9" Type="http://schemas.openxmlformats.org/officeDocument/2006/relationships/font" Target="fonts/La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Lato-regular.fntdata"/><Relationship Id="rId8" Type="http://schemas.openxmlformats.org/officeDocument/2006/relationships/font" Target="fonts/La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LISTENING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99688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LISTENING EARS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83638" y="1636988"/>
            <a:ext cx="5650116" cy="7533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