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12D5EEA-96FC-4F89-9DE7-35D495FF723C}">
  <a:tblStyle styleId="{212D5EEA-96FC-4F89-9DE7-35D495FF72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GOOD CITIZENSHIP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835950" y="925088"/>
            <a:ext cx="61455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CITIZENSHIP CHART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438925" y="1654950"/>
            <a:ext cx="51762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/>
              <a:t>I am going to make this world </a:t>
            </a:r>
            <a:endParaRPr b="1"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a better place by…</a:t>
            </a:r>
            <a:endParaRPr b="1" sz="1900"/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75000" y="2618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{212D5EEA-96FC-4F89-9DE7-35D495FF723C}</a:tableStyleId>
              </a:tblPr>
              <a:tblGrid>
                <a:gridCol w="1955800"/>
                <a:gridCol w="1955800"/>
                <a:gridCol w="1955800"/>
              </a:tblGrid>
              <a:tr h="68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At school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At home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ato"/>
                          <a:ea typeface="Lato"/>
                          <a:cs typeface="Lato"/>
                          <a:sym typeface="Lato"/>
                        </a:rPr>
                        <a:t>In my community</a:t>
                      </a:r>
                      <a:endParaRPr sz="1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42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