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9859C5-BBEE-45BC-B562-3E3701EA7B3A}">
  <a:tblStyle styleId="{FE9859C5-BBEE-45BC-B562-3E3701EA7B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 | SPEAKING RESPONSIBLY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504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TELL ME ABOUT YOURSELF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535145914"/>
              </p:ext>
            </p:extLst>
          </p:nvPr>
        </p:nvGraphicFramePr>
        <p:xfrm>
          <a:off x="646800" y="1503950"/>
          <a:ext cx="4062200" cy="7645220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40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1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>
                          <a:latin typeface="Lato"/>
                          <a:ea typeface="Lato"/>
                          <a:cs typeface="Lato"/>
                          <a:sym typeface="Lato"/>
                        </a:rPr>
                        <a:t>CANDIDATE #1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: Tell me about yourself.</a:t>
                      </a:r>
                      <a:endParaRPr sz="12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: (lounging across the chair) Well, I’m probably the top athlete in my school. I’m fast as anything, and I can bench-press 250 pounds.</a:t>
                      </a:r>
                      <a:endParaRPr sz="12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: So, loading and unloading boxes…</a:t>
                      </a:r>
                      <a:endParaRPr sz="12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: …would be a piece of cake! And I just got a new 10-speed bike that I could use to make deliveries FAST. I really don’t think my twin brother would mind, even though the bike belongs to both of us.</a:t>
                      </a:r>
                      <a:endParaRPr sz="12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: Have you ever done this kind of work before?</a:t>
                      </a:r>
                      <a:endParaRPr sz="12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5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>
                          <a:latin typeface="Lato"/>
                          <a:ea typeface="Lato"/>
                          <a:cs typeface="Lato"/>
                          <a:sym typeface="Lato"/>
                        </a:rPr>
                        <a:t>: Nah, but it’s no big deal. I can handle it.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lang="en" sz="12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#2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Tell me about yourself.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Well, I just moved here about a month ago. I’m a pretty good student. My classes don’t 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seem too tough, so I think I can handle an after-school job.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So, the hours won’t interfere with your schedule or homework?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No. They work out fine for this semester.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You know that the job involves lifting some heavy boxes…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…I know. I’m stronger than I look! When we moved here, I had to lift some really heavy boxes. I did okay with them.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INTERVIEWER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Have you ever done anything else that’s similar to this kind of work?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5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CANDIDATE</a:t>
                      </a:r>
                      <a:r>
                        <a:rPr lang="en" sz="12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No, but I’m really well organized. And I’ve been to this store a lot, so I know where things are. I know the neighborhood, too. So I won’t get lost making deliveries. I think I can do the job.</a:t>
                      </a:r>
                      <a:endParaRPr sz="12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99676372"/>
              </p:ext>
            </p:extLst>
          </p:nvPr>
        </p:nvGraphicFramePr>
        <p:xfrm>
          <a:off x="4708999" y="1463325"/>
          <a:ext cx="3063401" cy="3142450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306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STRENGTHS &amp; WEAKNESSES</a:t>
                      </a: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4709000" y="4605775"/>
          <a:ext cx="2578900" cy="4535775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257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5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2022-09-30T16:36:49Z</dcterms:modified>
</cp:coreProperties>
</file>