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8B56C3-F633-4910-BF07-54A13D4318DA}">
  <a:tblStyle styleId="{948B56C3-F633-4910-BF07-54A13D4318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 | MANAGING ANGER IN CONFLICT SITUATIONS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66475" y="747433"/>
            <a:ext cx="7097141" cy="73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7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WIN-WIN, MY NEEDS/YOUR NEEDS</a:t>
            </a:r>
            <a:endParaRPr sz="3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541700"/>
            <a:ext cx="5981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GUIDELINES FOR CREATING WIN-WIN SITUATIONS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13075" y="1943775"/>
            <a:ext cx="5586300" cy="30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Lato"/>
                <a:ea typeface="Lato"/>
                <a:cs typeface="Lato"/>
                <a:sym typeface="Lato"/>
              </a:rPr>
              <a:t>Choose neutral territory for a meeting.</a:t>
            </a:r>
            <a:endParaRPr sz="125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Lato"/>
                <a:ea typeface="Lato"/>
                <a:cs typeface="Lato"/>
                <a:sym typeface="Lato"/>
              </a:rPr>
              <a:t>Don’t lie or exaggerate; build trust from the start.</a:t>
            </a:r>
            <a:endParaRPr sz="125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Lato"/>
                <a:ea typeface="Lato"/>
                <a:cs typeface="Lato"/>
                <a:sym typeface="Lato"/>
              </a:rPr>
              <a:t>Use good nonverbal communication: make eye contact, use a non-threatening posture, and stay focused.</a:t>
            </a:r>
            <a:endParaRPr sz="125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Try to find common ground.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open-minded about other suggestions.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Focus on the things that are most important to you and try to determine the things that are most important to the other person.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Stay in the present; avoid bringing up past arguments.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Set a time frame that both of you agree on.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Commit to a solution and don’t go back.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119428" y="2052503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119428" y="2332084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119428" y="2611664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119428" y="306031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1119428" y="3382276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119428" y="3661285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119428" y="411847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19428" y="439767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119428" y="4686243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895650" y="5033975"/>
            <a:ext cx="5981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MY NEEDS/YOUR NEEDS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1" name="Google Shape;71;p13"/>
          <p:cNvGraphicFramePr/>
          <p:nvPr/>
        </p:nvGraphicFramePr>
        <p:xfrm>
          <a:off x="975150" y="5401950"/>
          <a:ext cx="5981100" cy="229722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247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problem?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 both sides stand to lose?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A want? Why?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B want? Why?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A need?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B need?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 factors for person A?*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/>
        </p:nvGraphicFramePr>
        <p:xfrm>
          <a:off x="1088850" y="7699175"/>
          <a:ext cx="5867400" cy="27430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975150" y="7973475"/>
          <a:ext cx="5981100" cy="32817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247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 factors for person B?*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Google Shape;74;p13"/>
          <p:cNvGraphicFramePr/>
          <p:nvPr/>
        </p:nvGraphicFramePr>
        <p:xfrm>
          <a:off x="1088850" y="8301650"/>
          <a:ext cx="5867400" cy="27430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" name="Google Shape;75;p13"/>
          <p:cNvSpPr txBox="1"/>
          <p:nvPr/>
        </p:nvSpPr>
        <p:spPr>
          <a:xfrm>
            <a:off x="1032000" y="8757500"/>
            <a:ext cx="5981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>
                <a:latin typeface="Lato"/>
                <a:ea typeface="Lato"/>
                <a:cs typeface="Lato"/>
                <a:sym typeface="Lato"/>
              </a:rPr>
              <a:t>*Other factors that motivate people may include a need to be in control, a need for money, and a need to feel recognized or loved.</a:t>
            </a:r>
            <a:endParaRPr sz="1200" i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2022-09-30T16:39:10Z</dcterms:modified>
</cp:coreProperties>
</file>