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77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AE90A20-85C6-424D-BFB0-A04FB90CF20B}">
  <a:tblStyle styleId="{3AE90A20-85C6-424D-BFB0-A04FB90CF20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82" d="100"/>
          <a:sy n="82" d="100"/>
        </p:scale>
        <p:origin x="3376" y="19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GETTING THE JOB | COMPLETING APPLICATIONS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0" y="665645"/>
            <a:ext cx="7772399" cy="823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2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PARTS OF A BUSINESS LETTER</a:t>
            </a:r>
            <a:endParaRPr sz="4100" dirty="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975000" y="1555350"/>
          <a:ext cx="5867400" cy="7776480"/>
        </p:xfrm>
        <a:graphic>
          <a:graphicData uri="http://schemas.openxmlformats.org/drawingml/2006/table">
            <a:tbl>
              <a:tblPr>
                <a:noFill/>
                <a:tableStyleId>{3AE90A20-85C6-424D-BFB0-A04FB90CF20B}</a:tableStyleId>
              </a:tblPr>
              <a:tblGrid>
                <a:gridCol w="586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7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The heading gives the writer’s complete address and the date.</a:t>
                      </a:r>
                      <a:endParaRPr sz="13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182875" marR="91425" marT="91425" marB="91425" anchor="b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The inside address gives the recipient’s name and address.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18287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950">
                <a:tc>
                  <a:txBody>
                    <a:bodyPr/>
                    <a:lstStyle/>
                    <a:p>
                      <a:pPr marL="457200" lvl="0" indent="-3111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Font typeface="Lato"/>
                        <a:buChar char="●"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Call the company if you are not sure of addresses or spelling so that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18287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950">
                <a:tc>
                  <a:txBody>
                    <a:bodyPr/>
                    <a:lstStyle/>
                    <a:p>
                      <a:pPr marL="4572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your letter has the correct information.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18287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18287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The salutation begins with the word “Dear” and ends with a colon, not a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18287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comma.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18287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950">
                <a:tc>
                  <a:txBody>
                    <a:bodyPr/>
                    <a:lstStyle/>
                    <a:p>
                      <a:pPr marL="457200" lvl="0" indent="-3111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Font typeface="Lato"/>
                        <a:buChar char="●"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If you cannot get the person’s name, use “Dear” plus the person’s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18287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950">
                <a:tc>
                  <a:txBody>
                    <a:bodyPr/>
                    <a:lstStyle/>
                    <a:p>
                      <a:pPr marL="4572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title, such as “Dear Personnel Manager.”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18287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4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18287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4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The body consists of single-spaced paragraphs with double spacing,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18287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4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not indents, between paragraphs.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18287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4950">
                <a:tc>
                  <a:txBody>
                    <a:bodyPr/>
                    <a:lstStyle/>
                    <a:p>
                      <a:pPr marL="457200" lvl="0" indent="-3111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Font typeface="Lato"/>
                        <a:buChar char="●"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If the body goes to a second page, put the recipient’s name at the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18287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4950">
                <a:tc>
                  <a:txBody>
                    <a:bodyPr/>
                    <a:lstStyle/>
                    <a:p>
                      <a:pPr marL="4572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top left, the number 2 in the center, and the date at the right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18287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4950">
                <a:tc>
                  <a:txBody>
                    <a:bodyPr/>
                    <a:lstStyle/>
                    <a:p>
                      <a:pPr marL="4572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margin.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18287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4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18287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4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The closing includes phrases such as “Sincerely” or “Yours truly” followed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18287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4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by a comma.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18287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4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18287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4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The signature includes both the writer’s handwritten and typed name.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18287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84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18287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84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18287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84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18287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84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18287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</Words>
  <Application>Microsoft Macintosh PowerPoint</Application>
  <PresentationFormat>Custom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Vincenzo Capone</cp:lastModifiedBy>
  <cp:revision>2</cp:revision>
  <dcterms:modified xsi:type="dcterms:W3CDTF">2022-09-30T16:46:05Z</dcterms:modified>
</cp:coreProperties>
</file>