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DB0454-B162-48D2-BE37-FD5D2B06FADC}">
  <a:tblStyle styleId="{74DB0454-B162-48D2-BE37-FD5D2B06FA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6"/>
    <p:restoredTop sz="94732"/>
  </p:normalViewPr>
  <p:slideViewPr>
    <p:cSldViewPr snapToGrid="0">
      <p:cViewPr varScale="1">
        <p:scale>
          <a:sx n="131" d="100"/>
          <a:sy n="131" d="100"/>
        </p:scale>
        <p:origin x="4680" y="1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MANAGING YOUR FINANCES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PAYCHECK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479195882"/>
              </p:ext>
            </p:extLst>
          </p:nvPr>
        </p:nvGraphicFramePr>
        <p:xfrm>
          <a:off x="536575" y="1732550"/>
          <a:ext cx="6744225" cy="105153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2624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Burke Food Supply Company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123 Avenue Q	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Angeles, CA  90019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	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Dolores Lopez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714 Ivy Road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  90018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Check number: 7207869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Pay period ending: 8/14/20XX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36575" y="2724925"/>
          <a:ext cx="6744225" cy="39621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337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Hours and Earnings</a:t>
                      </a:r>
                      <a:endParaRPr b="1">
                        <a:solidFill>
                          <a:schemeClr val="lt1"/>
                        </a:solidFill>
                        <a:highlight>
                          <a:schemeClr val="dk1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Taxes and Deductions</a:t>
                      </a:r>
                      <a:endParaRPr b="1">
                        <a:solidFill>
                          <a:schemeClr val="lt1"/>
                        </a:solidFill>
                        <a:highlight>
                          <a:schemeClr val="dk1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36575" y="3121125"/>
          <a:ext cx="3375000" cy="2133545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16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Description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Amount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2743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Rate of pay Reg.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Hours Worked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Gross Pay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Net Pay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Total Gross Y-T-D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15.00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20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300.00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245.80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9,900.00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27430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911575" y="3121125"/>
          <a:ext cx="3369225" cy="2133545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159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Description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Current Amount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Y-T-D Amount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FICA Tax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Fed. Income Tax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State Income Tax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State Disability Tax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Union Dues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Total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22.95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23.43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2.82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3.00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2.00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54.20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757.35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773.19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93.06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99.00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66.00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1,788.60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536575" y="5254675"/>
          <a:ext cx="6744225" cy="39621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674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highlight>
                            <a:schemeClr val="dk1"/>
                          </a:highlight>
                          <a:latin typeface="Lato"/>
                          <a:ea typeface="Lato"/>
                          <a:cs typeface="Lato"/>
                          <a:sym typeface="Lato"/>
                        </a:rPr>
                        <a:t>Statement of earnings. Detach and keep for your records.</a:t>
                      </a:r>
                      <a:endParaRPr b="1">
                        <a:solidFill>
                          <a:schemeClr val="lt1"/>
                        </a:solidFill>
                        <a:highlight>
                          <a:schemeClr val="dk1"/>
                        </a:highlight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536575" y="5650875"/>
          <a:ext cx="6744225" cy="992375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263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Burke Food Supply Company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123 Avenue Q	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Angeles, CA  90019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	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7207869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Date:</a:t>
                      </a: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 August 14, 20XX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536575" y="6643250"/>
          <a:ext cx="6744225" cy="82293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16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Pay to the 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order of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	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400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Dolores Lopez	        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714 Ivy Road	     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Los Angeles  90018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  $***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245.80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45720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536575" y="7466175"/>
          <a:ext cx="6744225" cy="39621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674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Two Hundred forty-five And 80/100………………….………….DOLLARS</a:t>
                      </a:r>
                      <a:endParaRPr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400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536575" y="7862375"/>
          <a:ext cx="6744225" cy="590012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33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City Savings &amp; Loan</a:t>
                      </a:r>
                      <a:endParaRPr sz="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23 Sebastian St.</a:t>
                      </a:r>
                      <a:endParaRPr sz="8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Los Angeles, CA  90230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6400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Joseph W. Burke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365750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536575" y="8458550"/>
          <a:ext cx="6744225" cy="365730"/>
        </p:xfrm>
        <a:graphic>
          <a:graphicData uri="http://schemas.openxmlformats.org/drawingml/2006/table">
            <a:tbl>
              <a:tblPr>
                <a:noFill/>
                <a:tableStyleId>{74DB0454-B162-48D2-BE37-FD5D2B06FADC}</a:tableStyleId>
              </a:tblPr>
              <a:tblGrid>
                <a:gridCol w="261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20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| : 6177 | :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614728066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| </a:t>
                      </a: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|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̇̇̇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7207869</a:t>
                      </a:r>
                      <a:endParaRPr sz="12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Macintosh PowerPoint</Application>
  <PresentationFormat>Custom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2022-09-30T16:47:06Z</dcterms:modified>
</cp:coreProperties>
</file>