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82" d="100"/>
          <a:sy n="82" d="100"/>
        </p:scale>
        <p:origin x="3376" y="1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 | UNDERSTANDING ADVERTISING</a:t>
            </a:r>
            <a:endParaRPr sz="11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7075"/>
            <a:ext cx="5981100" cy="12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PRODUCTS FOR ADVERTISING CAMPAIGNS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280150"/>
            <a:ext cx="59811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Directions: Cut the following product descriptions into strips so that group volunteers can each draw one.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3177375"/>
            <a:ext cx="5981100" cy="54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Basketball that does not bounce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Candy that tastes like sawdust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light bulb that lasts only five minutes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Music app that only plays songs backward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Dog collar that makes the dog bark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Suntan lotion that causes sunburn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Automobile that gets only six miles per gallon of gas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Soft drink that makes you tired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 smartphone with a one-hour battery life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Clothing detergent that leaves your clothes smelling like dirt</a:t>
            </a:r>
          </a:p>
          <a:p>
            <a:pPr marL="114300" lvl="0" indent="0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Perfume that smells like gasoline</a:t>
            </a:r>
            <a:endParaRPr sz="1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3</cp:revision>
  <dcterms:modified xsi:type="dcterms:W3CDTF">2023-01-10T16:42:55Z</dcterms:modified>
</cp:coreProperties>
</file>