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 GAME PLAN FOR COLLEGE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7238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424025"/>
            <a:ext cx="6943500" cy="80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associate’s degree: 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degree presented by a two-year college after the prescribed course of study has been successfully completed.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bachelor’s degree: 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degree presented by a four-year college or university after the prescribed course of study has been successfully completed.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campus: 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grounds of a school, college, university, or hospital.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common application: 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standardized application form that high school students may fill out once and send to a variety of schools.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community college: 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colleges that offer associate’s degree programs, and usually require two years of full-time study.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credit: 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official certification or recognition that a student has successfully completed a course of study; a unit of study.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degree: 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 academic title given by a college or university to a student who has completed a course of study.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dormitory: 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building for housing a number of students at a school.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grant: 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cash awards that need not be repaid.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intercollegiate: 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involving or representing two or more colleges.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intramural: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 existing or carried on within the bounds of an institution, especially a school.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liberal arts: 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course of study that includes a wide range of subjects, giving students a taste of many different fields and disciplines.	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major: 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field of academic study in which a student chooses to specialize.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minor: 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secondary area of specialized academic study, requiring fewer courses or credits than a major.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scholarship: 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grant for financial aid awarded to a student, as for the purpose of attending college.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tuition: 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fee for instruction, especially at a formal institution of learning such as a college.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vocational school: 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school that provides training in a special skill or craft to be pursued in an occupation.  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work-study: 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program in which students receive money towards their tuition in exchange for work performed for a university or college.</a:t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