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B9E1613-19C8-419C-8841-5452F37785A1}">
  <a:tblStyle styleId="{7B9E1613-19C8-419C-8841-5452F37785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8401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REAL TIME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ASSESSING YOUR TALENTS AND INTERESTS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775125" y="18283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{7B9E1613-19C8-419C-8841-5452F37785A1}</a:tableStyleId>
              </a:tblPr>
              <a:tblGrid>
                <a:gridCol w="1235875"/>
                <a:gridCol w="1235875"/>
                <a:gridCol w="1235875"/>
                <a:gridCol w="1235875"/>
                <a:gridCol w="1235875"/>
                <a:gridCol w="1235875"/>
                <a:gridCol w="1235875"/>
              </a:tblGrid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DAY: 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DAY: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775125" y="1305150"/>
            <a:ext cx="8651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Lato"/>
                <a:ea typeface="Lato"/>
                <a:cs typeface="Lato"/>
                <a:sym typeface="Lato"/>
              </a:rPr>
              <a:t>For one week, record the amount of time you spend on each activity you do. Write in after-school or part-time jobs, sports or other hobbies, chores, reading for pleasure, talking on the phone, dates, and so on.</a:t>
            </a:r>
            <a:endParaRPr b="1" sz="1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775113" y="21940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{7B9E1613-19C8-419C-8841-5452F37785A1}</a:tableStyleId>
              </a:tblPr>
              <a:tblGrid>
                <a:gridCol w="1235875"/>
                <a:gridCol w="1235875"/>
                <a:gridCol w="1235875"/>
                <a:gridCol w="1235875"/>
                <a:gridCol w="1235875"/>
                <a:gridCol w="1235875"/>
                <a:gridCol w="1235900"/>
              </a:tblGrid>
              <a:tr h="87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orning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morning: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afternoon: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evening: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Totals</a:t>
                      </a:r>
                      <a:r>
                        <a:rPr lang="en" sz="10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minutes/hours</a:t>
                      </a:r>
                      <a:endParaRPr i="1"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sleeping: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school: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eating: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TV: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phone: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other activities: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