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728702-D881-4844-A73E-2EE2A3634054}">
  <a:tblStyle styleId="{5A728702-D881-4844-A73E-2EE2A36340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SKILLS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19625"/>
            <a:ext cx="8153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Pick three of your favorite activities. List the skills needed for each below.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025" y="158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2717800"/>
                <a:gridCol w="2717800"/>
                <a:gridCol w="2717800"/>
              </a:tblGrid>
              <a:tr h="45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02275" y="3291925"/>
            <a:ext cx="839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List each skill above under the appropriate heading below. Count the number of skills and write the total below each box.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918025" y="362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2717800"/>
                <a:gridCol w="2717800"/>
                <a:gridCol w="2717800"/>
              </a:tblGrid>
              <a:tr h="39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PEOPLE (or ANIMALS)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THINGS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INFORMATION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18150" y="582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635825" y="582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353500" y="58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52500" y="627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{5A728702-D881-4844-A73E-2EE2A3634054}</a:tableStyleId>
              </a:tblPr>
              <a:tblGrid>
                <a:gridCol w="8153400"/>
              </a:tblGrid>
              <a:tr h="168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With the skills I have, I might enjoy a job, career, or profession working with: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