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DF8F558-92AF-4BE9-A8FA-EB59276C6C55}">
  <a:tblStyle styleId="{ADF8F558-92AF-4BE9-A8FA-EB59276C6C5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654663"/>
            <a:ext cx="78321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THREE SKILL GROUPS, MANY OCCUPATIONS</a:t>
            </a:r>
            <a:endParaRPr sz="27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GAME PLAN FOR COLLEGE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ASSESSING YOUR TALENTS AND INTERESTS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247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682000"/>
                <a:gridCol w="2682000"/>
                <a:gridCol w="2682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A. </a:t>
                      </a: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People (or Animals)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B. Things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C. </a:t>
                      </a: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Information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164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00000"/>
              </a:tblGrid>
              <a:tr h="231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6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3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1118150" y="164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482000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h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elping or 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caring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 for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entertaining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teaching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coaching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3600150" y="164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00000"/>
              </a:tblGrid>
              <a:tr h="175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3800150" y="164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482000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repairing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perating vehicles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sing tools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orking with nature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6282150" y="164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00000"/>
              </a:tblGrid>
              <a:tr h="30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6482150" y="164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482000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planning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creating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designing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organizing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918150" y="3792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682000"/>
                <a:gridCol w="2682000"/>
                <a:gridCol w="2682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Occupations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Occupations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Occupations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918150" y="4188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00000"/>
              </a:tblGrid>
              <a:tr h="2899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8" name="Google Shape;68;p13"/>
          <p:cNvGraphicFramePr/>
          <p:nvPr/>
        </p:nvGraphicFramePr>
        <p:xfrm>
          <a:off x="3600150" y="418107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00000"/>
              </a:tblGrid>
              <a:tr h="2899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6283492" y="418924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00000"/>
              </a:tblGrid>
              <a:tr h="2899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•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3788200" y="4172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495300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1" name="Google Shape;71;p13"/>
          <p:cNvGraphicFramePr/>
          <p:nvPr/>
        </p:nvGraphicFramePr>
        <p:xfrm>
          <a:off x="1104858" y="4172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495300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2" name="Google Shape;72;p13"/>
          <p:cNvGraphicFramePr/>
          <p:nvPr/>
        </p:nvGraphicFramePr>
        <p:xfrm>
          <a:off x="6463371" y="4172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5007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3" name="Google Shape;73;p13"/>
          <p:cNvGraphicFramePr/>
          <p:nvPr/>
        </p:nvGraphicFramePr>
        <p:xfrm>
          <a:off x="918150" y="6009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{ADF8F558-92AF-4BE9-A8FA-EB59276C6C55}</a:tableStyleId>
              </a:tblPr>
              <a:tblGrid>
                <a:gridCol w="2682000"/>
                <a:gridCol w="2683350"/>
                <a:gridCol w="2680650"/>
              </a:tblGrid>
              <a:tr h="978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