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B054BBD-3977-44AD-976B-E5EE524D138A}">
  <a:tblStyle styleId="{4B054BBD-3977-44AD-976B-E5EE524D138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MAKING A BUDGET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SHOPPING SPREE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1106850" y="1732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{4B054BBD-3977-44AD-976B-E5EE524D138A}</a:tableStyleId>
              </a:tblPr>
              <a:tblGrid>
                <a:gridCol w="1317825"/>
                <a:gridCol w="13178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$500.00</a:t>
                      </a:r>
                      <a:endParaRPr b="1"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18287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Bank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Clothing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Electronics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Shoe Store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Supermarket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Miscellaneous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 Spent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 Saved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4074900" y="1732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{4B054BBD-3977-44AD-976B-E5EE524D138A}</a:tableStyleId>
              </a:tblPr>
              <a:tblGrid>
                <a:gridCol w="1317825"/>
                <a:gridCol w="13178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$500.00</a:t>
                      </a:r>
                      <a:endParaRPr b="1"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18287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Bank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Clothing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Electronics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Shoe Store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Supermarket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Miscellaneous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 Spent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 Saved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1106850" y="5505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{4B054BBD-3977-44AD-976B-E5EE524D138A}</a:tableStyleId>
              </a:tblPr>
              <a:tblGrid>
                <a:gridCol w="1317825"/>
                <a:gridCol w="13178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$500.00</a:t>
                      </a:r>
                      <a:endParaRPr b="1"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18287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Bank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Clothing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Electronics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Shoe Store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Supermarket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Miscellaneous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 Spent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 Saved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4074900" y="5505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{4B054BBD-3977-44AD-976B-E5EE524D138A}</a:tableStyleId>
              </a:tblPr>
              <a:tblGrid>
                <a:gridCol w="1317825"/>
                <a:gridCol w="13178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$500.00</a:t>
                      </a:r>
                      <a:endParaRPr b="1" sz="16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18287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Bank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Clothing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Electronics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Shoe Store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Supermarket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Miscellaneous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 Spent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Total Saved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$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