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4E729CA-0844-44E1-B903-C2CE03AD46BA}">
  <a:tblStyle styleId="{94E729CA-0844-44E1-B903-C2CE03AD46B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28600" y="1370575"/>
            <a:ext cx="6160200" cy="17739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MAKING A BUDGET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158000" y="6456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MY BUDGET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872100" y="147557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{94E729CA-0844-44E1-B903-C2CE03AD46BA}</a:tableStyleId>
              </a:tblPr>
              <a:tblGrid>
                <a:gridCol w="1559650"/>
                <a:gridCol w="1485650"/>
                <a:gridCol w="1265850"/>
                <a:gridCol w="1669950"/>
              </a:tblGrid>
              <a:tr h="35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Per Week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18287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18287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Per Month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18287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Income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 150.00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 anchor="b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 600.00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6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Savings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 30.00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 anchor="b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 120.00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Food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 50.00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 anchor="b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 200.00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860525" y="334589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{94E729CA-0844-44E1-B903-C2CE03AD46BA}</a:tableStyleId>
              </a:tblPr>
              <a:tblGrid>
                <a:gridCol w="2208425"/>
                <a:gridCol w="979675"/>
                <a:gridCol w="925250"/>
                <a:gridCol w="1867750"/>
              </a:tblGrid>
              <a:tr h="365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91425" marL="0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Per Week</a:t>
                      </a:r>
                      <a:endParaRPr b="1"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18287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18287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Per Month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18287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2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Income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91425" marL="91425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91425" marL="0" anchor="b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883675" y="412654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{94E729CA-0844-44E1-B903-C2CE03AD46BA}</a:tableStyleId>
              </a:tblPr>
              <a:tblGrid>
                <a:gridCol w="1814600"/>
                <a:gridCol w="370675"/>
                <a:gridCol w="979675"/>
                <a:gridCol w="291425"/>
                <a:gridCol w="633825"/>
                <a:gridCol w="1867750"/>
              </a:tblGrid>
              <a:tr h="28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Weekly Wants/Needs</a:t>
                      </a:r>
                      <a:endParaRPr b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Cost</a:t>
                      </a:r>
                      <a:endParaRPr b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Monthly Expenses</a:t>
                      </a:r>
                      <a:endParaRPr b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Savings</a:t>
                      </a:r>
                      <a:endParaRPr b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Total Income                            </a:t>
                      </a:r>
                      <a:endParaRPr b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-Total Spent                              </a:t>
                      </a:r>
                      <a:endParaRPr b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_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=</a:t>
                      </a:r>
                      <a:endParaRPr b="1"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3" name="Google Shape;63;p13"/>
          <p:cNvSpPr txBox="1"/>
          <p:nvPr/>
        </p:nvSpPr>
        <p:spPr>
          <a:xfrm>
            <a:off x="2933825" y="8820625"/>
            <a:ext cx="1734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Lato"/>
                <a:ea typeface="Lato"/>
                <a:cs typeface="Lato"/>
                <a:sym typeface="Lato"/>
              </a:rPr>
              <a:t>(This must be larger than zero)</a:t>
            </a:r>
            <a:endParaRPr b="1"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991225" y="8820625"/>
            <a:ext cx="1734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Lato"/>
                <a:ea typeface="Lato"/>
                <a:cs typeface="Lato"/>
                <a:sym typeface="Lato"/>
              </a:rPr>
              <a:t>(This must be larger than zero)</a:t>
            </a:r>
            <a:endParaRPr b="1" sz="10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