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66" d="100"/>
          <a:sy n="166" d="100"/>
        </p:scale>
        <p:origin x="120" y="-690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2c69cd2ba3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2c69cd2ba3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MANAGING YOUR LIFE | MANAGING YOUR FINANCES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758525" y="826675"/>
            <a:ext cx="65370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WORDS TO KNOW IN FINANCE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55275" y="1508500"/>
            <a:ext cx="6943500" cy="9307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automated teller machine (ATM) –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a machine that allows people to complete basic transactions, such as checking their account balances, withdrawing or depositing funds, or transferring money between accounts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bonds – 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loans to a company or government that pay a fixed rate of interest to the lender over time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checkbook – 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book of blank checks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checking account –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a bank account that allows deposits and withdrawals; funds can be withdrawn through checks, debit cards, and more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credit – 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ability for someone to borrow money and pay it back at a later date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credit card – 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plastic or digital card that allows people to make purchases on credit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credit card balance – 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amount of money owed to a credit card company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credit score – 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number assigned to a person based on factors such as their ability to make payments and the amount of money they owe; the higher the score, the more likely a borrower is to be able to repay loans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debit card – 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plastic or digital card that deducts money directly from a checking account to make purchases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deductions – 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items withheld from a person’s pay, usually relating to benefits such as healthcare or retirement funds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deposit –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the placement of money into a checking or savings account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direct deposit – 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 electronic payment directly to an employee’s account by an employer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fraudulent transaction – 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transaction that was unauthorized by an account holder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gross pay – 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full amount of pay received before withholdings and deductions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interest – 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charge incurred for borrowing money, usually as a percentage of the money owed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issuer –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a company that provides credit cards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minimum balance – 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minimum dollar amount a bank requires its customers to keep in their bank accounts; dipping below this amount can result in fees</a:t>
            </a:r>
          </a:p>
          <a:p>
            <a:pPr marL="228600">
              <a:lnSpc>
                <a:spcPct val="115000"/>
              </a:lnSpc>
              <a:spcBef>
                <a:spcPts val="900"/>
              </a:spcBef>
              <a:buClr>
                <a:schemeClr val="dk1"/>
              </a:buClr>
              <a:buSzPts val="1100"/>
            </a:pPr>
            <a:r>
              <a:rPr lang="en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minimum payment – </a:t>
            </a:r>
            <a:r>
              <a:rPr lang="en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lowest amount of money required to be paid on a loan or credit card balance each payment due date</a:t>
            </a: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endParaRPr sz="1200" b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5" name="Google Shape;65;p14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67" name="Google Shape;67;p14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MANAGING YOUR LIFE | MANAGING YOUR FINANCES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758525" y="762275"/>
            <a:ext cx="65370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WORDS TO KNOW IN FINANCE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555275" y="1601579"/>
            <a:ext cx="6943500" cy="7340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negative balance – 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 account balance of less than zero, indicating that more money has been spent than was available in the account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net pay – 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amount of pay remaining after deductions from a person’s gross pay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online banking – 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known as internet banking or web banking, an electronic payment system that enables customers of a bank or other financial institution to conduct a range of financial transactions through the financial institution’s website or app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overdraft fee – 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fee incurred when a bank covers a payment that is greater than the available funds in a checking account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pay period – 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recurring schedule that determines how frequently a person is paid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paycheck –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a check or payment for salary or wages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payment schedule – 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schedule of when repayment is made between a borrower and a lender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pay stub – 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piece of paper accompanying each paycheck that lists gross pay, withholdings, deductions, and net pay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pending transaction – 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 approved transaction that may be reflected in your account balance but has yet to be fully processed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posted transaction – 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 account transaction that has been fully processed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savings account – 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bank account that earns interest and is meant to hold funds for an extended period of time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Superannuation – 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retirement plan offered by some employers that allows employees to save and invest in their retirement</a:t>
            </a:r>
            <a:endParaRPr sz="1200" b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union dues – 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regular payments made to labor unions (which are organizations that represent collective interests of employees) to cover the cost of membership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withdraw – 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 take money out of an account</a:t>
            </a: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withholdings</a:t>
            </a:r>
            <a:r>
              <a:rPr lang="en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– mandatory items withheld from a person’s pay, such as income taxes.</a:t>
            </a: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2658750" y="1256950"/>
            <a:ext cx="2454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(CONTINUED)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658</Words>
  <Application>Microsoft Office PowerPoint</Application>
  <PresentationFormat>Custom</PresentationFormat>
  <Paragraphs>41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Lato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2</cp:revision>
  <dcterms:modified xsi:type="dcterms:W3CDTF">2024-01-22T21:52:42Z</dcterms:modified>
</cp:coreProperties>
</file>