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0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THE JOB | FOLLOWING THE INTERVIEW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36950" y="745725"/>
            <a:ext cx="69435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INTERVIEW THANK-YOU LETTER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85250" y="1558224"/>
            <a:ext cx="4524600" cy="82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Subject: Appreciation for the Interview Opportunity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Dear Mr. Dominguez,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would like to extend my sincere appreciation for the opportunity to interview with you yesterday. It was a pleasure learning more about Dominguez Boots and Shoes, and I am even more enthusiastic about the prospect of contributing to your esteemed team.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insights into the company's values and commitment to excellence resonated with me, and I am genuinely excited about the sales position that is currently available. As discussed during the interview, my experience selling candy door-to-door for my soccer team has equipped me with valuable customer service skills. I am confident that these skills, coupled with my passion for delivering exceptional service, align seamlessly with the requirements of the sales role at Dominguez Boots and Shoes.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prospect of working with your dynamic team and contributing to the growth of Dominguez Boots and Shoes is an exciting one for me. I believe that my dedication and enthusiasm for the sales position would make a positive impact on the success of your store.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Thank you once again for considering my application. I am eager to further discuss how my skills and experiences align with the needs of your team. I will follow up later this week to address any additional questions you may have. In the meantime, please feel free to contact me at (617) 555-9625.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Thank you for your time and consideration. I look forward to the possibility of joining Dominguez Boots and Shoes.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Sincerely,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Kameika Moore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5562450" y="1875600"/>
            <a:ext cx="0" cy="7281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5835600" y="2688505"/>
            <a:ext cx="1936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0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Lato"/>
                <a:ea typeface="Lato"/>
                <a:cs typeface="Lato"/>
                <a:sym typeface="Lato"/>
              </a:rPr>
              <a:t>THANK-YOU COMMENT</a:t>
            </a:r>
            <a:endParaRPr sz="12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835600" y="4649599"/>
            <a:ext cx="19368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CONFIRMATION OF YOUR INTEREST IN THE JOB; HIGHLIGHT YOUR STRENGTHS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026250" y="7225444"/>
            <a:ext cx="1354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Lato"/>
                <a:ea typeface="Lato"/>
                <a:cs typeface="Lato"/>
                <a:sym typeface="Lato"/>
              </a:rPr>
              <a:t>FOLLOW-UP INFORMATION</a:t>
            </a:r>
            <a:endParaRPr sz="1200" dirty="0"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64" name="Google Shape;64;p13"/>
          <p:cNvCxnSpPr/>
          <p:nvPr/>
        </p:nvCxnSpPr>
        <p:spPr>
          <a:xfrm rot="10800000">
            <a:off x="5153400" y="2871355"/>
            <a:ext cx="818100" cy="3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5" name="Google Shape;65;p13"/>
          <p:cNvCxnSpPr/>
          <p:nvPr/>
        </p:nvCxnSpPr>
        <p:spPr>
          <a:xfrm rot="10800000">
            <a:off x="5153400" y="5079599"/>
            <a:ext cx="818100" cy="3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6" name="Google Shape;66;p13"/>
          <p:cNvCxnSpPr/>
          <p:nvPr/>
        </p:nvCxnSpPr>
        <p:spPr>
          <a:xfrm rot="10800000">
            <a:off x="5153400" y="7500894"/>
            <a:ext cx="818100" cy="3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2024-04-02T15:30:33Z</dcterms:modified>
</cp:coreProperties>
</file>