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57D9F1C-74C9-44DC-815D-2E3994D19B5E}">
  <a:tblStyle styleId="{E57D9F1C-74C9-44DC-815D-2E3994D19B5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43"/>
    <p:restoredTop sz="94720"/>
  </p:normalViewPr>
  <p:slideViewPr>
    <p:cSldViewPr snapToGrid="0">
      <p:cViewPr varScale="1">
        <p:scale>
          <a:sx n="144" d="100"/>
          <a:sy n="144" d="100"/>
        </p:scale>
        <p:origin x="5224" y="2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 | IDENTIFYING STRENGTHS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JEOPARDY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742113" y="1676875"/>
          <a:ext cx="6569800" cy="5610525"/>
        </p:xfrm>
        <a:graphic>
          <a:graphicData uri="http://schemas.openxmlformats.org/drawingml/2006/table">
            <a:tbl>
              <a:tblPr>
                <a:noFill/>
                <a:tableStyleId>{E57D9F1C-74C9-44DC-815D-2E3994D19B5E}</a:tableStyleId>
              </a:tblPr>
              <a:tblGrid>
                <a:gridCol w="130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5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5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5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62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Sports &amp; Fitness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Art &amp; Music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Friends &amp; Family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School Subjects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Just for Fun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28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28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</a:t>
                      </a:r>
                      <a:endParaRPr/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28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</a:t>
                      </a:r>
                      <a:endParaRPr/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28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40</a:t>
                      </a:r>
                      <a:endParaRPr/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28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50</a:t>
                      </a:r>
                      <a:endParaRPr/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0" name="Google Shape;60;p13"/>
          <p:cNvSpPr txBox="1"/>
          <p:nvPr/>
        </p:nvSpPr>
        <p:spPr>
          <a:xfrm>
            <a:off x="742175" y="7403125"/>
            <a:ext cx="65697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latin typeface="Lato"/>
                <a:ea typeface="Lato"/>
                <a:cs typeface="Lato"/>
                <a:sym typeface="Lato"/>
              </a:rPr>
              <a:t>Notes:</a:t>
            </a:r>
            <a:endParaRPr sz="1900"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Macintosh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2022-09-22T19:26:07Z</dcterms:modified>
</cp:coreProperties>
</file>