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2ABE52B-5E45-47BD-B4F0-4E0285ED1726}">
  <a:tblStyle styleId="{B2ABE52B-5E45-47BD-B4F0-4E0285ED172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SAMPLE MEMO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1745796" y="178517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{B2ABE52B-5E45-47BD-B4F0-4E0285ED1726}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Ms. Grimes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7" name="Google Shape;57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SERVICE LEARNING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ACTIVITY SHEET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918150" y="3167625"/>
            <a:ext cx="5981100" cy="50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This week, our team accomplished the following tasks: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Wrote a second draft of the play’s second act.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Proofread the first act, which is now complete.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Met with the research team to discuss the following questions that we still need answered for the final act of the play: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○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What species of fish are part of the park’s ecosystem?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○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 How does the change of seasons affect the ecosystem?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We have the following challenges to overcome: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The elementary school auditorium is booked on the day we had planned for our    performance.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We still cannot find cardboard boxes for scenery.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Next week, we plan to complete the following tasks: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Write the first draft of the play’s third and final act.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Get the second draft of the second act proofread.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Reschedule date for auditorium at the elementary school; review timelines.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Contact more local stores and recycling plants to request cardboard boxes.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918150" y="1811400"/>
            <a:ext cx="8277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TO:</a:t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FROM:</a:t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RE:</a:t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DATE:</a:t>
            </a:r>
            <a:endParaRPr b="1" sz="1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1745796" y="20344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{B2ABE52B-5E45-47BD-B4F0-4E0285ED1726}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Playwriting Team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1745796" y="23130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{B2ABE52B-5E45-47BD-B4F0-4E0285ED1726}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Weekly Progress Report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1745796" y="261229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{B2ABE52B-5E45-47BD-B4F0-4E0285ED1726}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March 22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