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E10687-BD57-439F-B4A9-E26FD64E4A2D}">
  <a:tblStyle styleId="{81E10687-BD57-439F-B4A9-E26FD64E4A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CONTRACT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53000" y="31598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210375" y="3061550"/>
            <a:ext cx="59439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 to class on time in order to maximize our work time on the project.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Treat the project and all work involved seriously.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Complete tasks on time and to the best of my ability.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Keep all project commitments.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Continue working on the project until it is completed, or until the team agrees that the work is done.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745796" y="53667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9" name="Google Shape;59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2113800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I, 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student’s name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), as a member of 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educator’s name and subject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class, hereby state my commitment to the service learning project that our class is going to execute. As part of the project team, I agree to the following: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53000" y="35075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3803729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1171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4390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Signed on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Date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53000" y="6361950"/>
            <a:ext cx="1094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Student’s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Educator’s 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Witness’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