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 | HAVING A POSITIVE ATTITUDE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75200" y="767400"/>
            <a:ext cx="68220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POSITIVE THOUGHTS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66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smart.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a hard worker.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a good friend.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responsible.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dependable.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funny.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brave.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good at sports.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a great reader.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helpful.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great at math.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respectful.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liked.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kind.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am artistic.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2022-09-23T18:26:15Z</dcterms:modified>
</cp:coreProperties>
</file>