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7772400" cy="10058400"/>
  <p:notesSz cx="6858000" cy="9144000"/>
  <p:embeddedFontLst>
    <p:embeddedFont>
      <p:font typeface="Lato" panose="020F0502020204030203" pitchFamily="34" charset="77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82" d="100"/>
          <a:sy n="82" d="100"/>
        </p:scale>
        <p:origin x="3376" y="19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2d2e969f3e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2d2e969f3e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15CC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5" name="Google Shape;65;p14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67" name="Google Shape;67;p14"/>
          <p:cNvSpPr txBox="1"/>
          <p:nvPr/>
        </p:nvSpPr>
        <p:spPr>
          <a:xfrm>
            <a:off x="1461875" y="267000"/>
            <a:ext cx="51303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THIRD - FIFTH GRADE  | HAVING A POSITIVE ATTITUDE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475200" y="767400"/>
            <a:ext cx="6822000" cy="7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4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NEGATIVE THOUGHTS</a:t>
            </a:r>
            <a:endParaRPr sz="43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918150" y="1816813"/>
            <a:ext cx="5981100" cy="66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I am stupid.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I never do anything right.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I am terrible at sports.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No one wants to be my friend.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Everything is hard.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I can’t draw.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Everyone is mean.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My teacher always yells at me.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I hate math.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My big brother never wants to play with me.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Recess is boring.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I am the worst reader.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I am going to fail school.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I always get yelled at to do my chores at home.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I never do anything fun.</a:t>
            </a:r>
            <a:endParaRPr sz="19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Macintosh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Vincenzo Capone</cp:lastModifiedBy>
  <cp:revision>2</cp:revision>
  <dcterms:modified xsi:type="dcterms:W3CDTF">2022-09-23T18:26:26Z</dcterms:modified>
</cp:coreProperties>
</file>