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ic Sans MS" panose="030F0702030302020204" pitchFamily="66" charset="0"/>
      <p:regular r:id="rId5"/>
      <p:bold r:id="rId6"/>
      <p:italic r:id="rId7"/>
      <p:boldItalic r:id="rId8"/>
    </p:embeddedFont>
    <p:embeddedFont>
      <p:font typeface="Lato" panose="020F0502020204030203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or 1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1A002F-32B1-4362-A4FF-14D6DD62CEDE}">
  <a:tblStyle styleId="{391A002F-32B1-4362-A4FF-14D6DD62CE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d2b03e6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d2b03e6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PERSEVERANCE &amp; PERSONAL BEST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GOALS OF PERSEVERANCE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012050"/>
          <a:ext cx="5867400" cy="914355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175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My long-term goal is: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031850" y="3333425"/>
          <a:ext cx="5867400" cy="6025010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7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When I complete my goal, it will look like…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9" name="Google Shape;69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PERSEVERANCE &amp; PERSONAL BEST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918150" y="6912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GOALS OF PERSEVERANCE</a:t>
            </a:r>
            <a:endParaRPr sz="3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766400" y="1292325"/>
            <a:ext cx="42846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latin typeface="Lato"/>
                <a:ea typeface="Lato"/>
                <a:cs typeface="Lato"/>
                <a:sym typeface="Lato"/>
              </a:rPr>
              <a:t>When I complete my goal, it will look like…</a:t>
            </a:r>
            <a:endParaRPr sz="17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2" name="Google Shape;72;p14"/>
          <p:cNvGraphicFramePr/>
          <p:nvPr>
            <p:extLst>
              <p:ext uri="{D42A27DB-BD31-4B8C-83A1-F6EECF244321}">
                <p14:modId xmlns:p14="http://schemas.microsoft.com/office/powerpoint/2010/main" val="2708834862"/>
              </p:ext>
            </p:extLst>
          </p:nvPr>
        </p:nvGraphicFramePr>
        <p:xfrm>
          <a:off x="609500" y="1946325"/>
          <a:ext cx="6685700" cy="5193276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167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5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1: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7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3F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5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2: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81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D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5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3: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17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B7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51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4: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95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3" name="Google Shape;73;p14"/>
          <p:cNvGraphicFramePr/>
          <p:nvPr/>
        </p:nvGraphicFramePr>
        <p:xfrm>
          <a:off x="609500" y="7139605"/>
          <a:ext cx="6685700" cy="2071745"/>
        </p:xfrm>
        <a:graphic>
          <a:graphicData uri="http://schemas.openxmlformats.org/drawingml/2006/table">
            <a:tbl>
              <a:tblPr>
                <a:noFill/>
                <a:tableStyleId>{391A002F-32B1-4362-A4FF-14D6DD62CEDE}</a:tableStyleId>
              </a:tblPr>
              <a:tblGrid>
                <a:gridCol w="334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Long-Term Goal:</a:t>
                      </a:r>
                      <a:endParaRPr sz="18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3E3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Lato</vt:lpstr>
      <vt:lpstr>Arial</vt:lpstr>
      <vt:lpstr>Comic Sans MS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2022-08-28T17:02:41Z</dcterms:modified>
</cp:coreProperties>
</file>