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058400" cx="7772400"/>
  <p:notesSz cx="6858000" cy="9144000"/>
  <p:embeddedFontLst>
    <p:embeddedFont>
      <p:font typeface="La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38DFBE-00D6-4471-8284-BE4869F27AD9}">
  <a:tblStyle styleId="{5938DFBE-00D6-4471-8284-BE4869F27A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Lato-boldItalic.fntdata"/><Relationship Id="rId10" Type="http://schemas.openxmlformats.org/officeDocument/2006/relationships/font" Target="fonts/Lato-italic.fntdata"/><Relationship Id="rId9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25" y="6507075"/>
            <a:ext cx="7226125" cy="30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398812"/>
            <a:ext cx="4606451" cy="49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15C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9" name="Google Shape;59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THIRD - FIFTH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BECOMING A GOOD FRIEND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813450" y="713638"/>
            <a:ext cx="6145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1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ATTRIBUTE PIE</a:t>
            </a:r>
            <a:endParaRPr sz="40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61" name="Google Shape;61;p13"/>
          <p:cNvGraphicFramePr/>
          <p:nvPr/>
        </p:nvGraphicFramePr>
        <p:xfrm>
          <a:off x="4341000" y="147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{5938DFBE-00D6-4471-8284-BE4869F27AD9}</a:tableStyleId>
              </a:tblPr>
              <a:tblGrid>
                <a:gridCol w="2195025"/>
              </a:tblGrid>
              <a:tr h="17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Example(s)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2" name="Google Shape;62;p13"/>
          <p:cNvGraphicFramePr/>
          <p:nvPr/>
        </p:nvGraphicFramePr>
        <p:xfrm>
          <a:off x="5072625" y="319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{5938DFBE-00D6-4471-8284-BE4869F27AD9}</a:tableStyleId>
              </a:tblPr>
              <a:tblGrid>
                <a:gridCol w="2195025"/>
              </a:tblGrid>
              <a:tr h="17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Example(s)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3" name="Google Shape;63;p13"/>
          <p:cNvGraphicFramePr/>
          <p:nvPr/>
        </p:nvGraphicFramePr>
        <p:xfrm>
          <a:off x="4456000" y="500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{5938DFBE-00D6-4471-8284-BE4869F27AD9}</a:tableStyleId>
              </a:tblPr>
              <a:tblGrid>
                <a:gridCol w="2195025"/>
              </a:tblGrid>
              <a:tr h="17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Example(s)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" name="Google Shape;64;p13"/>
          <p:cNvSpPr txBox="1"/>
          <p:nvPr/>
        </p:nvSpPr>
        <p:spPr>
          <a:xfrm rot="-2700000">
            <a:off x="2204179" y="1857510"/>
            <a:ext cx="985141" cy="4000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3445998" y="3742738"/>
            <a:ext cx="10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 rot="2516767">
            <a:off x="2294524" y="5528190"/>
            <a:ext cx="963599" cy="4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