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6.jpg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4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7101" y="2916650"/>
            <a:ext cx="1585300" cy="1245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EMPATHY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89400" y="799688"/>
            <a:ext cx="70386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5 STEPS TO EMPATHY</a:t>
            </a:r>
            <a:endParaRPr sz="4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765750" y="1756075"/>
            <a:ext cx="5981100" cy="55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latin typeface="Lato"/>
                <a:ea typeface="Lato"/>
                <a:cs typeface="Lato"/>
                <a:sym typeface="Lato"/>
              </a:rPr>
              <a:t>Step 1: Pay Attention!</a:t>
            </a:r>
            <a:endParaRPr b="1" sz="1700">
              <a:latin typeface="Lato"/>
              <a:ea typeface="Lato"/>
              <a:cs typeface="Lato"/>
              <a:sym typeface="Lato"/>
            </a:endParaRPr>
          </a:p>
          <a:p>
            <a:pPr indent="-2387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What is your friend saying?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-2387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How would you describe their body language?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latin typeface="Lato"/>
                <a:ea typeface="Lato"/>
                <a:cs typeface="Lato"/>
                <a:sym typeface="Lato"/>
              </a:rPr>
              <a:t>Step 2: Connect!</a:t>
            </a:r>
            <a:endParaRPr b="1" sz="1700">
              <a:latin typeface="Lato"/>
              <a:ea typeface="Lato"/>
              <a:cs typeface="Lato"/>
              <a:sym typeface="Lato"/>
            </a:endParaRPr>
          </a:p>
          <a:p>
            <a:pPr indent="-2387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Make a personal connection to how your friend is feeling.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-2387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When have you experienced a similar feeling?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latin typeface="Lato"/>
                <a:ea typeface="Lato"/>
                <a:cs typeface="Lato"/>
                <a:sym typeface="Lato"/>
              </a:rPr>
              <a:t>Step 3: Imagine!</a:t>
            </a:r>
            <a:endParaRPr b="1" sz="1700">
              <a:latin typeface="Lato"/>
              <a:ea typeface="Lato"/>
              <a:cs typeface="Lato"/>
              <a:sym typeface="Lato"/>
            </a:endParaRPr>
          </a:p>
          <a:p>
            <a:pPr indent="-2387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How do you think your friend feels right now?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-2387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How would you feel if this were to happen to you?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latin typeface="Lato"/>
                <a:ea typeface="Lato"/>
                <a:cs typeface="Lato"/>
                <a:sym typeface="Lato"/>
              </a:rPr>
              <a:t>Step 4: Ask!</a:t>
            </a:r>
            <a:endParaRPr b="1" sz="1700">
              <a:latin typeface="Lato"/>
              <a:ea typeface="Lato"/>
              <a:cs typeface="Lato"/>
              <a:sym typeface="Lato"/>
            </a:endParaRPr>
          </a:p>
          <a:p>
            <a:pPr indent="-2387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Ask your friend how they are feeling.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latin typeface="Lato"/>
                <a:ea typeface="Lato"/>
                <a:cs typeface="Lato"/>
                <a:sym typeface="Lato"/>
              </a:rPr>
              <a:t>Step 5: Act!</a:t>
            </a:r>
            <a:endParaRPr b="1" sz="1700">
              <a:latin typeface="Lato"/>
              <a:ea typeface="Lato"/>
              <a:cs typeface="Lato"/>
              <a:sym typeface="Lato"/>
            </a:endParaRPr>
          </a:p>
          <a:p>
            <a:pPr indent="-2387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Listen attentively to your friend talk about their feelings.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-2387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Use your words and actions to show your friend that you care.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78175" y="1707111"/>
            <a:ext cx="1585300" cy="1139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39237" y="4231949"/>
            <a:ext cx="1452044" cy="113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912049" y="7072150"/>
            <a:ext cx="2712291" cy="241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912050" y="5102750"/>
            <a:ext cx="1775925" cy="138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