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5A45FEA-FBC5-4D57-8C6A-4125551975FF}">
  <a:tblStyle styleId="{45A45FEA-FBC5-4D57-8C6A-412555197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EMPATHY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11475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EMPATHY SCENARIO ANALYSIS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767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{45A45FEA-FBC5-4D57-8C6A-4125551975FF}</a:tableStyleId>
              </a:tblPr>
              <a:tblGrid>
                <a:gridCol w="844275"/>
                <a:gridCol w="5136825"/>
              </a:tblGrid>
              <a:tr h="33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2681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{45A45FEA-FBC5-4D57-8C6A-4125551975FF}</a:tableStyleId>
              </a:tblPr>
              <a:tblGrid>
                <a:gridCol w="5981100"/>
              </a:tblGrid>
              <a:tr h="491675">
                <a:tc>
                  <a:txBody>
                    <a:bodyPr/>
                    <a:lstStyle/>
                    <a:p>
                      <a:pPr indent="-3238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How do you think the person in your scenario feels? 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9975">
                <a:tc>
                  <a:txBody>
                    <a:bodyPr/>
                    <a:lstStyle/>
                    <a:p>
                      <a:pPr indent="-3238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How would this situation make you feel? 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0625">
                <a:tc>
                  <a:txBody>
                    <a:bodyPr/>
                    <a:lstStyle/>
                    <a:p>
                      <a:pPr indent="-3238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If you observed this situation in real life, what could you do to show empathy?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