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1FF4C1B-FE12-4F99-9899-F6CF791BCD7F}">
  <a:tblStyle styleId="{51FF4C1B-FE12-4F99-9899-F6CF791BCD7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15CC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THIRD - FIFTH GRADE 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RESPECT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968900"/>
            <a:ext cx="5981100" cy="68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SHOWING RESPECT</a:t>
            </a:r>
            <a:endParaRPr sz="41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975000" y="1916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{51FF4C1B-FE12-4F99-9899-F6CF791BCD7F}</a:tableStyleId>
              </a:tblPr>
              <a:tblGrid>
                <a:gridCol w="2933700"/>
                <a:gridCol w="2933700"/>
              </a:tblGrid>
              <a:tr h="41030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Lato"/>
                          <a:ea typeface="Lato"/>
                          <a:cs typeface="Lato"/>
                          <a:sym typeface="Lato"/>
                        </a:rPr>
                        <a:t>How Can I Show Respect?</a:t>
                      </a:r>
                      <a:endParaRPr sz="2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1246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Lato"/>
                          <a:ea typeface="Lato"/>
                          <a:cs typeface="Lato"/>
                          <a:sym typeface="Lato"/>
                        </a:rPr>
                        <a:t>At School</a:t>
                      </a:r>
                      <a:endParaRPr sz="2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246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Lato"/>
                          <a:ea typeface="Lato"/>
                          <a:cs typeface="Lato"/>
                          <a:sym typeface="Lato"/>
                        </a:rPr>
                        <a:t>At Home</a:t>
                      </a:r>
                      <a:endParaRPr sz="1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85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Lato"/>
                          <a:ea typeface="Lato"/>
                          <a:cs typeface="Lato"/>
                          <a:sym typeface="Lato"/>
                        </a:rPr>
                        <a:t>In the Community</a:t>
                      </a:r>
                      <a:endParaRPr sz="1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61875" y="2804082"/>
            <a:ext cx="1931675" cy="1629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 rotWithShape="1">
          <a:blip r:embed="rId5">
            <a:alphaModFix/>
          </a:blip>
          <a:srcRect b="15775" l="0" r="0" t="0"/>
          <a:stretch/>
        </p:blipFill>
        <p:spPr>
          <a:xfrm>
            <a:off x="1513577" y="4937396"/>
            <a:ext cx="1901831" cy="1629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69231" y="7248550"/>
            <a:ext cx="2516957" cy="152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