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3"/>
    <p:restoredTop sz="94694"/>
  </p:normalViewPr>
  <p:slideViewPr>
    <p:cSldViewPr snapToGrid="0">
      <p:cViewPr varScale="1">
        <p:scale>
          <a:sx n="82" d="100"/>
          <a:sy n="82" d="100"/>
        </p:scale>
        <p:origin x="5808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IDENTIFYING STRENGTHS AND WEAKNESSES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78925" y="824500"/>
            <a:ext cx="5549100" cy="9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50">
                <a:latin typeface="Lato"/>
                <a:ea typeface="Lato"/>
                <a:cs typeface="Lato"/>
                <a:sym typeface="Lato"/>
              </a:rPr>
              <a:t>JUMPING DOUBLE DUTCH</a:t>
            </a:r>
            <a:endParaRPr sz="335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Lato"/>
                <a:ea typeface="Lato"/>
                <a:cs typeface="Lato"/>
                <a:sym typeface="Lato"/>
              </a:rPr>
              <a:t>BY LINDAMICHELLEBARON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020350" y="1943900"/>
            <a:ext cx="3776700" cy="48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/>
            <a:r>
              <a:rPr lang="en" sz="1700" i="1">
                <a:latin typeface="Lato"/>
                <a:ea typeface="Lato"/>
                <a:cs typeface="Lato"/>
                <a:sym typeface="Lato"/>
              </a:rPr>
              <a:t>We </a:t>
            </a:r>
            <a:r>
              <a:rPr lang="en" sz="1700" i="1" dirty="0">
                <a:latin typeface="Lato"/>
                <a:ea typeface="Lato"/>
                <a:cs typeface="Lato"/>
                <a:sym typeface="Lato"/>
              </a:rPr>
              <a:t>can double </a:t>
            </a:r>
            <a:r>
              <a:rPr lang="en" sz="1700" i="1" dirty="0" err="1">
                <a:latin typeface="Lato"/>
                <a:ea typeface="Lato"/>
                <a:cs typeface="Lato"/>
                <a:sym typeface="Lato"/>
              </a:rPr>
              <a:t>dutch</a:t>
            </a:r>
            <a:r>
              <a:rPr lang="en" sz="1700" i="1" dirty="0">
                <a:latin typeface="Lato"/>
                <a:ea typeface="Lato"/>
                <a:cs typeface="Lato"/>
                <a:sym typeface="Lato"/>
              </a:rPr>
              <a:t> turn, </a:t>
            </a:r>
            <a:endParaRPr sz="17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i="1" dirty="0">
                <a:latin typeface="Lato"/>
                <a:ea typeface="Lato"/>
                <a:cs typeface="Lato"/>
                <a:sym typeface="Lato"/>
              </a:rPr>
              <a:t>turning jumps into dance. </a:t>
            </a:r>
            <a:endParaRPr sz="17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i="1" dirty="0">
                <a:latin typeface="Lato"/>
                <a:ea typeface="Lato"/>
                <a:cs typeface="Lato"/>
                <a:sym typeface="Lato"/>
              </a:rPr>
              <a:t>Our steps are serious. </a:t>
            </a:r>
            <a:endParaRPr sz="17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i="1" dirty="0">
                <a:latin typeface="Lato"/>
                <a:ea typeface="Lato"/>
                <a:cs typeface="Lato"/>
                <a:sym typeface="Lato"/>
              </a:rPr>
              <a:t>We don’t make them up by chance. </a:t>
            </a:r>
            <a:endParaRPr lang="en-US" sz="17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7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i="1" dirty="0">
                <a:latin typeface="Lato"/>
                <a:ea typeface="Lato"/>
                <a:cs typeface="Lato"/>
                <a:sym typeface="Lato"/>
              </a:rPr>
              <a:t>Some think jumping is a game.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i="1" dirty="0">
                <a:latin typeface="Lato"/>
                <a:ea typeface="Lato"/>
                <a:cs typeface="Lato"/>
                <a:sym typeface="Lato"/>
              </a:rPr>
              <a:t>Jumping rope is more than that. </a:t>
            </a:r>
            <a:endParaRPr sz="17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i="1" dirty="0">
                <a:latin typeface="Lato"/>
                <a:ea typeface="Lato"/>
                <a:cs typeface="Lato"/>
                <a:sym typeface="Lato"/>
              </a:rPr>
              <a:t>Watch us tumble fast and agile, </a:t>
            </a:r>
            <a:endParaRPr sz="17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i="1" dirty="0">
                <a:latin typeface="Lato"/>
                <a:ea typeface="Lato"/>
                <a:cs typeface="Lato"/>
                <a:sym typeface="Lato"/>
              </a:rPr>
              <a:t>jumping sidewalk acrobats. </a:t>
            </a:r>
            <a:endParaRPr sz="17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i="1" dirty="0">
                <a:latin typeface="Lato"/>
                <a:ea typeface="Lato"/>
                <a:cs typeface="Lato"/>
                <a:sym typeface="Lato"/>
              </a:rPr>
              <a:t>We can double </a:t>
            </a:r>
            <a:r>
              <a:rPr lang="en" sz="1700" i="1" dirty="0" err="1">
                <a:latin typeface="Lato"/>
                <a:ea typeface="Lato"/>
                <a:cs typeface="Lato"/>
                <a:sym typeface="Lato"/>
              </a:rPr>
              <a:t>dutch</a:t>
            </a:r>
            <a:r>
              <a:rPr lang="en" sz="1700" i="1" dirty="0">
                <a:latin typeface="Lato"/>
                <a:ea typeface="Lato"/>
                <a:cs typeface="Lato"/>
                <a:sym typeface="Lato"/>
              </a:rPr>
              <a:t> dance. </a:t>
            </a:r>
            <a:endParaRPr sz="17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i="1" dirty="0">
                <a:latin typeface="Lato"/>
                <a:ea typeface="Lato"/>
                <a:cs typeface="Lato"/>
                <a:sym typeface="Lato"/>
              </a:rPr>
              <a:t>We can double </a:t>
            </a:r>
            <a:r>
              <a:rPr lang="en" sz="1700" i="1" dirty="0" err="1">
                <a:latin typeface="Lato"/>
                <a:ea typeface="Lato"/>
                <a:cs typeface="Lato"/>
                <a:sym typeface="Lato"/>
              </a:rPr>
              <a:t>dutch</a:t>
            </a:r>
            <a:r>
              <a:rPr lang="en" sz="1700" i="1" dirty="0">
                <a:latin typeface="Lato"/>
                <a:ea typeface="Lato"/>
                <a:cs typeface="Lato"/>
                <a:sym typeface="Lato"/>
              </a:rPr>
              <a:t> sing. </a:t>
            </a:r>
            <a:endParaRPr sz="17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i="1" dirty="0">
                <a:latin typeface="Lato"/>
                <a:ea typeface="Lato"/>
                <a:cs typeface="Lato"/>
                <a:sym typeface="Lato"/>
              </a:rPr>
              <a:t>We can double </a:t>
            </a:r>
            <a:r>
              <a:rPr lang="en" sz="1700" i="1" dirty="0" err="1">
                <a:latin typeface="Lato"/>
                <a:ea typeface="Lato"/>
                <a:cs typeface="Lato"/>
                <a:sym typeface="Lato"/>
              </a:rPr>
              <a:t>dutch</a:t>
            </a:r>
            <a:r>
              <a:rPr lang="en" sz="1700" i="1" dirty="0">
                <a:latin typeface="Lato"/>
                <a:ea typeface="Lato"/>
                <a:cs typeface="Lato"/>
                <a:sym typeface="Lato"/>
              </a:rPr>
              <a:t> do about anything.</a:t>
            </a:r>
            <a:endParaRPr sz="17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i="1" dirty="0">
                <a:latin typeface="Lato"/>
                <a:ea typeface="Lato"/>
                <a:cs typeface="Lato"/>
                <a:sym typeface="Lato"/>
              </a:rPr>
              <a:t>Double ten, twenty, thirty… </a:t>
            </a:r>
            <a:endParaRPr sz="17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i="1" dirty="0">
                <a:latin typeface="Lato"/>
                <a:ea typeface="Lato"/>
                <a:cs typeface="Lato"/>
                <a:sym typeface="Lato"/>
              </a:rPr>
              <a:t>keeping count to the beat. </a:t>
            </a:r>
            <a:endParaRPr sz="17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i="1" dirty="0">
                <a:latin typeface="Lato"/>
                <a:ea typeface="Lato"/>
                <a:cs typeface="Lato"/>
                <a:sym typeface="Lato"/>
              </a:rPr>
              <a:t>If you want to see us miss, if I were you, </a:t>
            </a:r>
            <a:endParaRPr sz="1700" i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i="1" dirty="0">
                <a:latin typeface="Lato"/>
                <a:ea typeface="Lato"/>
                <a:cs typeface="Lato"/>
                <a:sym typeface="Lato"/>
              </a:rPr>
              <a:t>I’d take a seat.</a:t>
            </a:r>
            <a:endParaRPr sz="900" i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629000" y="8752825"/>
            <a:ext cx="45144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i="1"/>
              <a:t>From The Sun Is On by Lindamichellebaron. Reprinted with permission of the author</a:t>
            </a: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710BF3-BB4F-0874-3CB9-0ED43F973EBD}"/>
              </a:ext>
            </a:extLst>
          </p:cNvPr>
          <p:cNvSpPr txBox="1"/>
          <p:nvPr/>
        </p:nvSpPr>
        <p:spPr>
          <a:xfrm>
            <a:off x="10678332" y="201478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Macintosh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2022-09-30T16:25:03Z</dcterms:modified>
</cp:coreProperties>
</file>