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C3D942-3644-4E97-8251-6CA9257AC365}">
  <a:tblStyle styleId="{92C3D942-3644-4E97-8251-6CA9257AC36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60125" y="2078900"/>
            <a:ext cx="6519600" cy="68556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755988" y="2164175"/>
          <a:ext cx="6305425" cy="6656075"/>
        </p:xfrm>
        <a:graphic>
          <a:graphicData uri="http://schemas.openxmlformats.org/drawingml/2006/table">
            <a:tbl>
              <a:tblPr>
                <a:noFill/>
                <a:tableStyleId>{92C3D942-3644-4E97-8251-6CA9257AC365}</a:tableStyleId>
              </a:tblPr>
              <a:tblGrid>
                <a:gridCol w="157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2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6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767963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drank a cola/soda 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latin typeface="Lato"/>
                <a:ea typeface="Lato"/>
                <a:cs typeface="Lato"/>
                <a:sym typeface="Lato"/>
              </a:rPr>
              <a:t>5 Steps</a:t>
            </a:r>
            <a:endParaRPr sz="19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60" name="Google Shape;60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 | STAYING HEALTHY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158000" y="878088"/>
            <a:ext cx="54564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Lato"/>
                <a:ea typeface="Lato"/>
                <a:cs typeface="Lato"/>
                <a:sym typeface="Lato"/>
              </a:rPr>
              <a:t>GETTING AHEAD (A)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345663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potato chips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2 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923363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drank an energy drink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506190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cookies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4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767963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string beans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7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345663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rice &amp; beans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12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923363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peanut butter &amp; jelly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9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5506190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drank orange juice </a:t>
            </a:r>
            <a:endParaRPr sz="1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7 Steps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7620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ate a ham &amp; cheese sandwich 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latin typeface="Lato"/>
                <a:ea typeface="Lato"/>
                <a:cs typeface="Lato"/>
                <a:sym typeface="Lato"/>
              </a:rPr>
              <a:t>9 Steps</a:t>
            </a:r>
            <a:endParaRPr sz="19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3397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an apple</a:t>
            </a:r>
            <a:endParaRPr sz="1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7 Steps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39174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drank a glass of milk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8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55176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whole-grain bread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7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7620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a baked potato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8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23397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a bowl of vegetable soup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11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39174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ice cream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4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55176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a banana </a:t>
            </a:r>
            <a:endParaRPr sz="1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7 Steps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Macintosh PowerPoint</Application>
  <PresentationFormat>Custom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2</cp:revision>
  <dcterms:modified xsi:type="dcterms:W3CDTF">2022-09-30T16:27:03Z</dcterms:modified>
</cp:coreProperties>
</file>