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7772400" cy="10058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2C3D942-3644-4E97-8251-6CA9257AC365}">
  <a:tblStyle styleId="{92C3D942-3644-4E97-8251-6CA9257AC36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2" d="100"/>
          <a:sy n="82" d="100"/>
        </p:scale>
        <p:origin x="3376" y="19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190e85f60c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190e85f60c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/>
          <p:nvPr/>
        </p:nvSpPr>
        <p:spPr>
          <a:xfrm>
            <a:off x="660125" y="2078900"/>
            <a:ext cx="6519600" cy="68556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82" name="Google Shape;82;p14"/>
          <p:cNvGraphicFramePr/>
          <p:nvPr/>
        </p:nvGraphicFramePr>
        <p:xfrm>
          <a:off x="755988" y="2164175"/>
          <a:ext cx="6305425" cy="6656075"/>
        </p:xfrm>
        <a:graphic>
          <a:graphicData uri="http://schemas.openxmlformats.org/drawingml/2006/table">
            <a:tbl>
              <a:tblPr>
                <a:noFill/>
                <a:tableStyleId>{92C3D942-3644-4E97-8251-6CA9257AC365}</a:tableStyleId>
              </a:tblPr>
              <a:tblGrid>
                <a:gridCol w="157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2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64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3" name="Google Shape;83;p14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4" name="Google Shape;84;p14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4"/>
          <p:cNvSpPr txBox="1"/>
          <p:nvPr/>
        </p:nvSpPr>
        <p:spPr>
          <a:xfrm>
            <a:off x="767963" y="21518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stayed up late gaming 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latin typeface="Lato"/>
                <a:ea typeface="Lato"/>
                <a:cs typeface="Lato"/>
                <a:sym typeface="Lato"/>
              </a:rPr>
              <a:t>5 Steps</a:t>
            </a:r>
            <a:endParaRPr sz="19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6" name="Google Shape;86;p14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87" name="Google Shape;87;p14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CONFIDENCE BUILDING | STAYING HEALTHY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8" name="Google Shape;88;p14"/>
          <p:cNvSpPr txBox="1"/>
          <p:nvPr/>
        </p:nvSpPr>
        <p:spPr>
          <a:xfrm>
            <a:off x="1158000" y="878088"/>
            <a:ext cx="54564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latin typeface="Lato"/>
                <a:ea typeface="Lato"/>
                <a:cs typeface="Lato"/>
                <a:sym typeface="Lato"/>
              </a:rPr>
              <a:t>GETTING AHEAD (B)</a:t>
            </a:r>
            <a:endParaRPr sz="4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9" name="Google Shape;89;p14"/>
          <p:cNvSpPr txBox="1"/>
          <p:nvPr/>
        </p:nvSpPr>
        <p:spPr>
          <a:xfrm>
            <a:off x="2345663" y="21518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rode my bike after school </a:t>
            </a:r>
            <a:endParaRPr sz="1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8 Steps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0" name="Google Shape;90;p14"/>
          <p:cNvSpPr txBox="1"/>
          <p:nvPr/>
        </p:nvSpPr>
        <p:spPr>
          <a:xfrm>
            <a:off x="3923363" y="21518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watched TV after school</a:t>
            </a:r>
            <a:endParaRPr sz="1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0 Steps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1" name="Google Shape;91;p14"/>
          <p:cNvSpPr txBox="1"/>
          <p:nvPr/>
        </p:nvSpPr>
        <p:spPr>
          <a:xfrm>
            <a:off x="5506190" y="21518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went to bed early</a:t>
            </a:r>
            <a:endParaRPr sz="1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10 Steps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2" name="Google Shape;92;p14"/>
          <p:cNvSpPr txBox="1"/>
          <p:nvPr/>
        </p:nvSpPr>
        <p:spPr>
          <a:xfrm>
            <a:off x="767963" y="3815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played a game outdoors </a:t>
            </a:r>
            <a:endParaRPr sz="1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10 Steps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3" name="Google Shape;93;p14"/>
          <p:cNvSpPr txBox="1"/>
          <p:nvPr/>
        </p:nvSpPr>
        <p:spPr>
          <a:xfrm>
            <a:off x="2345663" y="3815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stayed up late doing homework </a:t>
            </a:r>
            <a:endParaRPr sz="1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5 Steps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4" name="Google Shape;94;p14"/>
          <p:cNvSpPr txBox="1"/>
          <p:nvPr/>
        </p:nvSpPr>
        <p:spPr>
          <a:xfrm>
            <a:off x="3923363" y="3815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ran a mile </a:t>
            </a:r>
            <a:endParaRPr sz="1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8 Steps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5506190" y="3815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stayed up late talking on the phone </a:t>
            </a:r>
            <a:endParaRPr sz="19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5 Steps</a:t>
            </a:r>
            <a:endParaRPr sz="19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6" name="Google Shape;96;p14"/>
          <p:cNvSpPr txBox="1"/>
          <p:nvPr/>
        </p:nvSpPr>
        <p:spPr>
          <a:xfrm>
            <a:off x="762000" y="5504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did my homework right after school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latin typeface="Lato"/>
                <a:ea typeface="Lato"/>
                <a:cs typeface="Lato"/>
                <a:sym typeface="Lato"/>
              </a:rPr>
              <a:t>10 Steps</a:t>
            </a:r>
            <a:endParaRPr sz="19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2339700" y="5504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walked instead of riding in a car </a:t>
            </a:r>
            <a:endParaRPr sz="1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8 Steps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8" name="Google Shape;98;p14"/>
          <p:cNvSpPr txBox="1"/>
          <p:nvPr/>
        </p:nvSpPr>
        <p:spPr>
          <a:xfrm>
            <a:off x="3917400" y="5504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stayed up late for no reason</a:t>
            </a:r>
            <a:endParaRPr sz="1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5 Steps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5517600" y="5504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raked leaves </a:t>
            </a:r>
            <a:endParaRPr sz="1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8 Steps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762000" y="71684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ate broccoli </a:t>
            </a:r>
            <a:endParaRPr sz="1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8 Steps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1" name="Google Shape;101;p14"/>
          <p:cNvSpPr txBox="1"/>
          <p:nvPr/>
        </p:nvSpPr>
        <p:spPr>
          <a:xfrm>
            <a:off x="2339700" y="71684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ate a balanced dinner </a:t>
            </a:r>
            <a:endParaRPr sz="1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10 Steps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2" name="Google Shape;102;p14"/>
          <p:cNvSpPr txBox="1"/>
          <p:nvPr/>
        </p:nvSpPr>
        <p:spPr>
          <a:xfrm>
            <a:off x="3917400" y="71684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ate a candy bar</a:t>
            </a:r>
            <a:endParaRPr sz="1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3 Steps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3" name="Google Shape;103;p14"/>
          <p:cNvSpPr txBox="1"/>
          <p:nvPr/>
        </p:nvSpPr>
        <p:spPr>
          <a:xfrm>
            <a:off x="5517600" y="71684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ate a hamburger </a:t>
            </a:r>
            <a:endParaRPr sz="19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5 Steps</a:t>
            </a:r>
            <a:endParaRPr sz="1900" dirty="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Macintosh PowerPoint</Application>
  <PresentationFormat>Custom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2</cp:revision>
  <dcterms:modified xsi:type="dcterms:W3CDTF">2022-09-30T16:27:28Z</dcterms:modified>
</cp:coreProperties>
</file>