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Lato" panose="020F0502020204030203" pitchFamily="34" charset="77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422CFB-6A01-48C4-8AA8-68894AA8B287}">
  <a:tblStyle styleId="{AF422CFB-6A01-48C4-8AA8-68894AA8B2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0c3bdabd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0c3bdabd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ESTABLISHING WHAT’S IMPORTANT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 10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508840"/>
            <a:ext cx="4072304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The top 10 people in my life: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19170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3886200" y="19170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40649" y="4068740"/>
            <a:ext cx="5181181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The top 10 things I like to do: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40650" y="44769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3908700" y="44769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49" y="6628640"/>
            <a:ext cx="4940209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The top 10 places I like to go: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6" name="Google Shape;66;p13"/>
          <p:cNvGraphicFramePr/>
          <p:nvPr/>
        </p:nvGraphicFramePr>
        <p:xfrm>
          <a:off x="918150" y="70368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3886200" y="70368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75" name="Google Shape;75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ESTABLISHING WHAT’S IMPORTANT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918150" y="826675"/>
            <a:ext cx="5981100" cy="9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 10</a:t>
            </a:r>
            <a:endParaRPr sz="33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(CONTINUED)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918149" y="1700150"/>
            <a:ext cx="3901823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The top 10 things I’d like to own: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8" name="Google Shape;78;p14"/>
          <p:cNvGraphicFramePr/>
          <p:nvPr/>
        </p:nvGraphicFramePr>
        <p:xfrm>
          <a:off x="918150" y="20694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9" name="Google Shape;79;p14"/>
          <p:cNvGraphicFramePr/>
          <p:nvPr/>
        </p:nvGraphicFramePr>
        <p:xfrm>
          <a:off x="3886200" y="20694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" name="Google Shape;80;p14"/>
          <p:cNvSpPr txBox="1"/>
          <p:nvPr/>
        </p:nvSpPr>
        <p:spPr>
          <a:xfrm>
            <a:off x="940650" y="4260050"/>
            <a:ext cx="3727074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The top 10 rules I live by: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1" name="Google Shape;81;p14"/>
          <p:cNvGraphicFramePr/>
          <p:nvPr/>
        </p:nvGraphicFramePr>
        <p:xfrm>
          <a:off x="940650" y="46293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" name="Google Shape;82;p14"/>
          <p:cNvGraphicFramePr/>
          <p:nvPr/>
        </p:nvGraphicFramePr>
        <p:xfrm>
          <a:off x="3908700" y="46293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" name="Google Shape;83;p14"/>
          <p:cNvSpPr txBox="1"/>
          <p:nvPr/>
        </p:nvSpPr>
        <p:spPr>
          <a:xfrm>
            <a:off x="918149" y="6819950"/>
            <a:ext cx="4087803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The top 10 dreams I have for the future: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4" name="Google Shape;84;p14"/>
          <p:cNvGraphicFramePr/>
          <p:nvPr/>
        </p:nvGraphicFramePr>
        <p:xfrm>
          <a:off x="918150" y="71892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14"/>
          <p:cNvGraphicFramePr/>
          <p:nvPr/>
        </p:nvGraphicFramePr>
        <p:xfrm>
          <a:off x="3886200" y="71892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Macintosh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Lato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2022-09-30T16:35:15Z</dcterms:modified>
</cp:coreProperties>
</file>