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5052CE5-4746-47E0-A53B-23BD37D8E0FD}">
  <a:tblStyle styleId="{85052CE5-4746-47E0-A53B-23BD37D8E0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TRACKING SHEET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497330" y="1555997"/>
          <a:ext cx="5401925" cy="306800"/>
        </p:xfrm>
        <a:graphic>
          <a:graphicData uri="http://schemas.openxmlformats.org/drawingml/2006/table">
            <a:tbl>
              <a:tblPr>
                <a:noFill/>
                <a:tableStyleId>{85052CE5-4746-47E0-A53B-23BD37D8E0FD}</a:tableStyleId>
              </a:tblPr>
              <a:tblGrid>
                <a:gridCol w="540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 | ACTIVITY SHEET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49" y="16026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Lato"/>
                <a:ea typeface="Lato"/>
                <a:cs typeface="Lato"/>
                <a:sym typeface="Lato"/>
              </a:rPr>
              <a:t>NAME:</a:t>
            </a:r>
            <a:endParaRPr sz="1300" b="1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2107839" y="2026294"/>
          <a:ext cx="4791400" cy="306800"/>
        </p:xfrm>
        <a:graphic>
          <a:graphicData uri="http://schemas.openxmlformats.org/drawingml/2006/table">
            <a:tbl>
              <a:tblPr>
                <a:noFill/>
                <a:tableStyleId>{85052CE5-4746-47E0-A53B-23BD37D8E0FD}</a:tableStyleId>
              </a:tblPr>
              <a:tblGrid>
                <a:gridCol w="479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18150" y="2029175"/>
            <a:ext cx="1623572" cy="41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Lato"/>
                <a:ea typeface="Lato"/>
                <a:cs typeface="Lato"/>
                <a:sym typeface="Lato"/>
              </a:rPr>
              <a:t>TODAY’S DATE:</a:t>
            </a:r>
            <a:endParaRPr sz="1300" b="1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2236353" y="2455719"/>
          <a:ext cx="4715725" cy="306800"/>
        </p:xfrm>
        <a:graphic>
          <a:graphicData uri="http://schemas.openxmlformats.org/drawingml/2006/table">
            <a:tbl>
              <a:tblPr>
                <a:noFill/>
                <a:tableStyleId>{85052CE5-4746-47E0-A53B-23BD37D8E0FD}</a:tableStyleId>
              </a:tblPr>
              <a:tblGrid>
                <a:gridCol w="471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918150" y="2458600"/>
            <a:ext cx="13950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PROJECT TOPIC:</a:t>
            </a:r>
            <a:endParaRPr sz="1300"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1567697961"/>
              </p:ext>
            </p:extLst>
          </p:nvPr>
        </p:nvGraphicFramePr>
        <p:xfrm>
          <a:off x="866812" y="2892950"/>
          <a:ext cx="6339898" cy="6211370"/>
        </p:xfrm>
        <a:graphic>
          <a:graphicData uri="http://schemas.openxmlformats.org/drawingml/2006/table">
            <a:tbl>
              <a:tblPr>
                <a:noFill/>
                <a:tableStyleId>{85052CE5-4746-47E0-A53B-23BD37D8E0FD}</a:tableStyleId>
              </a:tblPr>
              <a:tblGrid>
                <a:gridCol w="154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L="91425" marR="91425" marT="91425" marB="91425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Task</a:t>
                      </a:r>
                      <a:endParaRPr dirty="0"/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Target Date</a:t>
                      </a:r>
                      <a:endParaRPr dirty="0"/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Actual Date</a:t>
                      </a:r>
                      <a:endParaRPr/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Comments</a:t>
                      </a:r>
                      <a:endParaRPr/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2022-09-30T16:47:54Z</dcterms:modified>
</cp:coreProperties>
</file>