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1" b="1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JARDÍN DE INFANTES - SEGUNDO GRADO | COMPRENSIÓN AUDITIVA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dirty="1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OÍDOS QUE ESCUCHAN</a:t>
            </a: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3638" y="1636988"/>
            <a:ext cx="5650116" cy="7533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