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B0B4727-F7AF-4059-BE3A-6534D3EF772B}">
  <a:tblStyle styleId="{BB0B4727-F7AF-4059-BE3A-6534D3EF772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07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JARDÍN DE INFANTES - SEGUNDO GRADO | RESOLVER CONFLICTOS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799688"/>
            <a:ext cx="7038600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ESCENARIOS DE CONFLICTOS</a:t>
            </a: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235316067"/>
              </p:ext>
            </p:extLst>
          </p:nvPr>
        </p:nvGraphicFramePr>
        <p:xfrm>
          <a:off x="918150" y="1484588"/>
          <a:ext cx="5981100" cy="3886150"/>
        </p:xfrm>
        <a:graphic>
          <a:graphicData uri="http://schemas.openxmlformats.org/drawingml/2006/table">
            <a:tbl>
              <a:tblPr>
                <a:noFill/>
                <a:tableStyleId>{BB0B4727-F7AF-4059-BE3A-6534D3EF772B}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74320" lvl="0" indent="-23240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/>
                      </a:pPr>
                      <a: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Tú quieres jugar a un juego, pero tu amigo quiere jugar a otro. </a:t>
                      </a:r>
                      <a:b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¿Qué puedes hacer?</a:t>
                      </a:r>
                    </a:p>
                  </a:txBody>
                  <a:tcPr marL="0" marR="91425" marT="182875" marB="18287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lvl="0" indent="-23240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2"/>
                      </a:pPr>
                      <a: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El estudiante detrás de ti en la fila no deja de golpearte. </a:t>
                      </a:r>
                      <a:b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¿Qué puedes hacer?</a:t>
                      </a:r>
                    </a:p>
                  </a:txBody>
                  <a:tcPr marL="0" marR="91425" marT="182875" marB="18287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lvl="0" indent="-23240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3"/>
                      </a:pPr>
                      <a:r>
                        <a:rPr lang="es-US" sz="1500">
                          <a:latin typeface="Lato"/>
                          <a:ea typeface="Lato"/>
                          <a:cs typeface="Lato"/>
                          <a:sym typeface="Lato"/>
                        </a:rPr>
                        <a:t>Alguien se para frente a ti en la fila. ¿Qué puedes hacer?</a:t>
                      </a:r>
                    </a:p>
                  </a:txBody>
                  <a:tcPr marL="0" marR="91425" marT="182875" marB="18287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lvl="0" indent="-23240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4"/>
                      </a:pPr>
                      <a: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Intentas contarle a tu madre sobre tu día en la escuela, </a:t>
                      </a:r>
                      <a:b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pero tu hermano o hermana menor no deja de interrumpirte. </a:t>
                      </a:r>
                      <a:b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¿Qué puedes hacer?</a:t>
                      </a:r>
                    </a:p>
                  </a:txBody>
                  <a:tcPr marL="0" marR="91425" marT="182875" marB="18287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lvl="0" indent="-23240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5"/>
                      </a:pPr>
                      <a: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Alguien en el patio te pone apodos. ¿Qué puedes hacer?</a:t>
                      </a:r>
                    </a:p>
                  </a:txBody>
                  <a:tcPr marL="0" marR="91425" marT="182875" marB="18287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1708481957"/>
              </p:ext>
            </p:extLst>
          </p:nvPr>
        </p:nvGraphicFramePr>
        <p:xfrm>
          <a:off x="918150" y="5365319"/>
          <a:ext cx="5981100" cy="3886150"/>
        </p:xfrm>
        <a:graphic>
          <a:graphicData uri="http://schemas.openxmlformats.org/drawingml/2006/table">
            <a:tbl>
              <a:tblPr>
                <a:noFill/>
                <a:tableStyleId>{BB0B4727-F7AF-4059-BE3A-6534D3EF772B}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74320" lvl="0" indent="-23240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/>
                      </a:pPr>
                      <a: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Tú quieres jugar a un juego, pero tu amigo quiere jugar a otro.</a:t>
                      </a:r>
                      <a:b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¿Qué puedes hacer?</a:t>
                      </a:r>
                    </a:p>
                  </a:txBody>
                  <a:tcPr marL="0" marR="91425" marT="182875" marB="18287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lvl="0" indent="-23240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2"/>
                      </a:pPr>
                      <a: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El estudiante detrás de ti en la fila no deja de golpearte. </a:t>
                      </a:r>
                      <a:b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¿Qué puedes hacer?</a:t>
                      </a:r>
                    </a:p>
                  </a:txBody>
                  <a:tcPr marL="0" marR="91425" marT="182875" marB="18287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lvl="0" indent="-23240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3"/>
                      </a:pPr>
                      <a:r>
                        <a:rPr lang="es-US" sz="1500">
                          <a:latin typeface="Lato"/>
                          <a:ea typeface="Lato"/>
                          <a:cs typeface="Lato"/>
                          <a:sym typeface="Lato"/>
                        </a:rPr>
                        <a:t>Alguien se para frente a ti en la fila. ¿Qué puedes hacer?</a:t>
                      </a:r>
                    </a:p>
                  </a:txBody>
                  <a:tcPr marL="0" marR="91425" marT="182875" marB="18287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lvl="0" indent="-23240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4"/>
                      </a:pPr>
                      <a: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Intentas contarle a tu madre sobre tu día en la escuela, </a:t>
                      </a:r>
                      <a:b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pero tu hermano o hermana menor no deja de interrumpirte.</a:t>
                      </a:r>
                      <a:b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¿Qué puedes hacer?</a:t>
                      </a:r>
                    </a:p>
                  </a:txBody>
                  <a:tcPr marL="0" marR="91425" marT="182875" marB="18287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lvl="0" indent="-23240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5"/>
                      </a:pPr>
                      <a: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Alguien en el patio te pone apodos. ¿Qué puedes hacer?</a:t>
                      </a:r>
                    </a:p>
                  </a:txBody>
                  <a:tcPr marL="0" marR="91425" marT="182875" marB="18287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2023-03-07T21:02:53Z</dcterms:modified>
</cp:coreProperties>
</file>