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BD70C16-712F-4DEE-BFC4-DF949C9C65B1}">
  <a:tblStyle styleId="{9BD70C16-712F-4DEE-BFC4-DF949C9C65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JARDÍN DE INFANTES - SEGUNDO GRADO | RESOLVER CONFLICTOS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389400" y="517623"/>
            <a:ext cx="7038600" cy="1249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OPCIONES DE RESOLUCIÓN</a:t>
            </a:r>
            <a:br>
              <a:rPr lang="es-US" sz="3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3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 PROBLEMAS</a:t>
            </a: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2534895981"/>
              </p:ext>
            </p:extLst>
          </p:nvPr>
        </p:nvGraphicFramePr>
        <p:xfrm>
          <a:off x="895650" y="1760425"/>
          <a:ext cx="5981100" cy="7562460"/>
        </p:xfrm>
        <a:graphic>
          <a:graphicData uri="http://schemas.openxmlformats.org/drawingml/2006/table">
            <a:tbl>
              <a:tblPr>
                <a:noFill/>
                <a:tableStyleId>{9BD70C16-712F-4DEE-BFC4-DF949C9C65B1}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3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Opción 1</a:t>
                      </a: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: Puedes hacer algo para que la situación empeore.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i="1">
                          <a:latin typeface="Lato"/>
                          <a:ea typeface="Lato"/>
                          <a:cs typeface="Lato"/>
                          <a:sym typeface="Lato"/>
                        </a:rPr>
                        <a:t>Ejemplo de Matthew y Tilly: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96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Opción 2</a:t>
                      </a: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: Puedes ignorar la situación y esperar a ver qué pasa.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i="1">
                          <a:latin typeface="Lato"/>
                          <a:ea typeface="Lato"/>
                          <a:cs typeface="Lato"/>
                          <a:sym typeface="Lato"/>
                        </a:rPr>
                        <a:t>Ejemplo de Matthew y Tilly: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9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b="1">
                          <a:latin typeface="Lato"/>
                          <a:ea typeface="Lato"/>
                          <a:cs typeface="Lato"/>
                          <a:sym typeface="Lato"/>
                        </a:rPr>
                        <a:t>Opción 3</a:t>
                      </a: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: Puedes hacer algo para que la situación mejore.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i="1">
                          <a:latin typeface="Lato"/>
                          <a:ea typeface="Lato"/>
                          <a:cs typeface="Lato"/>
                          <a:sym typeface="Lato"/>
                        </a:rPr>
                        <a:t>Ejemplo de Matthew y Tilly: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4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2023-03-07T20:55:07Z</dcterms:modified>
</cp:coreProperties>
</file>