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076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900"/>
              <a:t>© 2022 OVERCOMING OBSTACLES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JARDÍN DE INFANTES - SEGUNDO GRADO | RESPETO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389400" y="799688"/>
            <a:ext cx="70386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US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CUADRO SOBRE EL RESPETO</a:t>
            </a: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/>
          <a:srcRect/>
          <a:stretch/>
        </p:blipFill>
        <p:spPr>
          <a:xfrm>
            <a:off x="976466" y="1636988"/>
            <a:ext cx="5864477" cy="753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Lato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JR</cp:lastModifiedBy>
  <cp:revision>1</cp:revision>
  <dcterms:modified xsi:type="dcterms:W3CDTF">2023-03-07T20:45:50Z</dcterms:modified>
</cp:coreProperties>
</file>