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77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91" d="100"/>
          <a:sy n="91" d="100"/>
        </p:scale>
        <p:origin x="3176" y="2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1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1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JARDÍN DE INFANTES - SEGUNDO GRADO | INTEGRIDAD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799700"/>
            <a:ext cx="59811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dirty="1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BUENA ELECCIÓN</a:t>
            </a: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613" y="1637000"/>
            <a:ext cx="5600168" cy="75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Vincenzo Capone</cp:lastModifiedBy>
  <cp:revision>2</cp:revision>
  <dcterms:modified xsi:type="dcterms:W3CDTF">2022-09-23T16:56:26Z</dcterms:modified>
</cp:coreProperties>
</file>