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1710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JARDÍN DE INFANTES - SEGUNDO GRADO | TENER UNA ACTITUD POSITIVA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799700"/>
            <a:ext cx="5981100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dirty="1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ESCENARIOS NEGATIVOS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774475"/>
            <a:ext cx="5981100" cy="52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546100" lvl="0" indent="-457200" algn="l" rtl="0">
              <a:spcBef>
                <a:spcPts val="0"/>
              </a:spcBef>
              <a:spcAft>
                <a:spcPts val="0"/>
              </a:spcAft>
              <a:buSzPts val="2200"/>
              <a:buFont typeface="+mj-lt"/>
              <a:buAutoNum type="arabicPeriod"/>
            </a:pPr>
            <a:r>
              <a:rPr lang="es-US" dirty="1" sz="2200">
                <a:latin typeface="Lato"/>
                <a:ea typeface="Lato"/>
                <a:cs typeface="Lato"/>
                <a:sym typeface="Lato"/>
              </a:rPr>
              <a:t>Todos mis amigos están de viaje y no tengo con quién jugar.</a:t>
            </a:r>
          </a:p>
          <a:p>
            <a:pPr marL="914400" lvl="0" indent="-4572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2200" dirty="0">
              <a:latin typeface="Lato"/>
              <a:ea typeface="Lato"/>
              <a:cs typeface="Lato"/>
              <a:sym typeface="Lato"/>
            </a:endParaRPr>
          </a:p>
          <a:p>
            <a:pPr marL="546100" lvl="0" indent="-457200" algn="l" rtl="0">
              <a:spcBef>
                <a:spcPts val="0"/>
              </a:spcBef>
              <a:spcAft>
                <a:spcPts val="0"/>
              </a:spcAft>
              <a:buSzPts val="2200"/>
              <a:buFont typeface="+mj-lt"/>
              <a:buAutoNum type="arabicPeriod"/>
            </a:pPr>
            <a:r>
              <a:rPr lang="es-US" dirty="1" sz="2200">
                <a:latin typeface="Lato"/>
                <a:ea typeface="Lato"/>
                <a:cs typeface="Lato"/>
                <a:sym typeface="Lato"/>
              </a:rPr>
              <a:t>Me rompí la pierna y tengo que usar un yeso por seis semanas.</a:t>
            </a:r>
          </a:p>
          <a:p>
            <a:pPr marL="914400" lvl="0" indent="-4572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2200" dirty="0">
              <a:latin typeface="Lato"/>
              <a:ea typeface="Lato"/>
              <a:cs typeface="Lato"/>
              <a:sym typeface="Lato"/>
            </a:endParaRPr>
          </a:p>
          <a:p>
            <a:pPr marL="546100" lvl="0" indent="-457200" algn="l" rtl="0">
              <a:spcBef>
                <a:spcPts val="0"/>
              </a:spcBef>
              <a:spcAft>
                <a:spcPts val="0"/>
              </a:spcAft>
              <a:buSzPts val="2200"/>
              <a:buFont typeface="+mj-lt"/>
              <a:buAutoNum type="arabicPeriod"/>
            </a:pPr>
            <a:r>
              <a:rPr lang="es-US" dirty="1" sz="2200">
                <a:latin typeface="Lato"/>
                <a:ea typeface="Lato"/>
                <a:cs typeface="Lato"/>
                <a:sym typeface="Lato"/>
              </a:rPr>
              <a:t>No obtuve una buena calificación en mi prueba de lectura.</a:t>
            </a:r>
            <a:r>
              <a:rPr lang="es-US" dirty="1" sz="2200">
                <a:latin typeface="Lato"/>
                <a:ea typeface="Lato"/>
                <a:cs typeface="Lato"/>
                <a:sym typeface="Lato"/>
              </a:rPr>
              <a:t> </a:t>
            </a:r>
          </a:p>
          <a:p>
            <a:pPr marL="914400" lvl="0" indent="-4572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2200" dirty="0">
              <a:latin typeface="Lato"/>
              <a:ea typeface="Lato"/>
              <a:cs typeface="Lato"/>
              <a:sym typeface="Lato"/>
            </a:endParaRPr>
          </a:p>
          <a:p>
            <a:pPr marL="546100" lvl="0" indent="-457200" algn="l" rtl="0">
              <a:spcBef>
                <a:spcPts val="0"/>
              </a:spcBef>
              <a:spcAft>
                <a:spcPts val="0"/>
              </a:spcAft>
              <a:buSzPts val="2200"/>
              <a:buFont typeface="+mj-lt"/>
              <a:buAutoNum type="arabicPeriod"/>
            </a:pPr>
            <a:r>
              <a:rPr lang="es-US" dirty="1" sz="2200">
                <a:latin typeface="Lato"/>
                <a:ea typeface="Lato"/>
                <a:cs typeface="Lato"/>
                <a:sym typeface="Lato"/>
              </a:rPr>
              <a:t>Es el cumpleaños de mi hermano y él quiere ir a ver una película que yo no quiero.</a:t>
            </a:r>
            <a:r>
              <a:rPr lang="es-US" dirty="1" sz="2200">
                <a:latin typeface="Lato"/>
                <a:ea typeface="Lato"/>
                <a:cs typeface="Lato"/>
                <a:sym typeface="Lato"/>
              </a:rPr>
              <a:t> </a:t>
            </a:r>
          </a:p>
          <a:p>
            <a:pPr marL="914400" lvl="0" indent="-4572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2200" dirty="0">
              <a:latin typeface="Lato"/>
              <a:ea typeface="Lato"/>
              <a:cs typeface="Lato"/>
              <a:sym typeface="Lato"/>
            </a:endParaRPr>
          </a:p>
          <a:p>
            <a:pPr marL="546100" lvl="0" indent="-457200" algn="l" rtl="0">
              <a:spcBef>
                <a:spcPts val="0"/>
              </a:spcBef>
              <a:spcAft>
                <a:spcPts val="0"/>
              </a:spcAft>
              <a:buSzPts val="2200"/>
              <a:buFont typeface="+mj-lt"/>
              <a:buAutoNum type="arabicPeriod"/>
            </a:pPr>
            <a:r>
              <a:rPr lang="es-US" dirty="1" sz="2200">
                <a:latin typeface="Lato"/>
                <a:ea typeface="Lato"/>
                <a:cs typeface="Lato"/>
                <a:sym typeface="Lato"/>
              </a:rPr>
              <a:t>Mi equipo perdió el juego del torneo.</a:t>
            </a:r>
            <a:r>
              <a:rPr lang="es-US" dirty="1" sz="2200">
                <a:latin typeface="Lato"/>
                <a:ea typeface="Lato"/>
                <a:cs typeface="Lato"/>
                <a:sym typeface="Lato"/>
              </a:rPr>
              <a:t> </a:t>
            </a:r>
          </a:p>
          <a:p>
            <a:pPr marL="914400" lvl="0" indent="-4572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2200" dirty="0">
              <a:latin typeface="Lato"/>
              <a:ea typeface="Lato"/>
              <a:cs typeface="Lato"/>
              <a:sym typeface="Lato"/>
            </a:endParaRPr>
          </a:p>
          <a:p>
            <a:pPr marL="546100" lvl="0" indent="-457200" algn="l" rtl="0">
              <a:spcBef>
                <a:spcPts val="0"/>
              </a:spcBef>
              <a:spcAft>
                <a:spcPts val="0"/>
              </a:spcAft>
              <a:buSzPts val="2200"/>
              <a:buFont typeface="+mj-lt"/>
              <a:buAutoNum type="arabicPeriod"/>
            </a:pPr>
            <a:r>
              <a:rPr lang="es-US" dirty="1" sz="2200">
                <a:latin typeface="Lato"/>
                <a:ea typeface="Lato"/>
                <a:cs typeface="Lato"/>
                <a:sym typeface="Lato"/>
              </a:rPr>
              <a:t>No quiero comer vegetales.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2022-08-28T17:01:51Z</dcterms:modified>
</cp:coreProperties>
</file>