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DDE7310-CEE1-4737-A9FB-F872F818863E}">
  <a:tblStyle styleId="{8DDE7310-CEE1-4737-A9FB-F872F81886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2076" y="9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900"/>
              <a:t>© 2022 OVERCOMING OBSTACLES</a:t>
            </a:r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US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JARDÍN DE INFANTES - SEGUNDO GRADO | SER RESPONSABLE</a:t>
            </a:r>
          </a:p>
        </p:txBody>
      </p:sp>
      <p:sp>
        <p:nvSpPr>
          <p:cNvPr id="58" name="Google Shape;58;p13"/>
          <p:cNvSpPr txBox="1"/>
          <p:nvPr/>
        </p:nvSpPr>
        <p:spPr>
          <a:xfrm>
            <a:off x="918150" y="540702"/>
            <a:ext cx="5981100" cy="115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s-US" sz="29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RESPONSABILIDADES </a:t>
            </a:r>
            <a:br>
              <a:rPr lang="es-US" sz="29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-US" sz="29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ESTUDIANTES</a:t>
            </a:r>
          </a:p>
        </p:txBody>
      </p:sp>
      <p:graphicFrame>
        <p:nvGraphicFramePr>
          <p:cNvPr id="59" name="Google Shape;59;p13"/>
          <p:cNvGraphicFramePr/>
          <p:nvPr/>
        </p:nvGraphicFramePr>
        <p:xfrm>
          <a:off x="975000" y="1734000"/>
          <a:ext cx="5867400" cy="7588875"/>
        </p:xfrm>
        <a:graphic>
          <a:graphicData uri="http://schemas.openxmlformats.org/drawingml/2006/table">
            <a:tbl>
              <a:tblPr>
                <a:noFill/>
                <a:tableStyleId>{8DDE7310-CEE1-4737-A9FB-F872F818863E}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2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1875" y="1991225"/>
            <a:ext cx="207645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77750" y="2050638"/>
            <a:ext cx="2583750" cy="20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08225" y="4669075"/>
            <a:ext cx="2583750" cy="1973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1605" y="4585150"/>
            <a:ext cx="2336046" cy="21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17775" y="7020425"/>
            <a:ext cx="26289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 rotWithShape="1">
          <a:blip r:embed="rId9">
            <a:alphaModFix/>
          </a:blip>
          <a:srcRect l="6690"/>
          <a:stretch/>
        </p:blipFill>
        <p:spPr>
          <a:xfrm>
            <a:off x="4033900" y="7083775"/>
            <a:ext cx="2671450" cy="204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JR</cp:lastModifiedBy>
  <cp:revision>1</cp:revision>
  <dcterms:modified xsi:type="dcterms:W3CDTF">2023-03-07T20:53:21Z</dcterms:modified>
</cp:coreProperties>
</file>