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627F0C-851D-46E7-9934-37383896C5D6}">
  <a:tblStyle styleId="{6B627F0C-851D-46E7-9934-37383896C5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076" y="12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JARDÍN DE INFANTES - SEGUNDO GRADO | SER RESPONSABLE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918150" y="474225"/>
            <a:ext cx="5981100" cy="174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2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PÓSTER DE RESPONSABILIDADES </a:t>
            </a:r>
            <a:br>
              <a:rPr lang="es-US" sz="32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US" sz="32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CONSECUENCIAS</a:t>
            </a:r>
          </a:p>
        </p:txBody>
      </p:sp>
      <p:graphicFrame>
        <p:nvGraphicFramePr>
          <p:cNvPr id="59" name="Google Shape;59;p13"/>
          <p:cNvGraphicFramePr/>
          <p:nvPr/>
        </p:nvGraphicFramePr>
        <p:xfrm>
          <a:off x="975000" y="2207500"/>
          <a:ext cx="5867400" cy="7115375"/>
        </p:xfrm>
        <a:graphic>
          <a:graphicData uri="http://schemas.openxmlformats.org/drawingml/2006/table">
            <a:tbl>
              <a:tblPr>
                <a:noFill/>
                <a:tableStyleId>{6B627F0C-851D-46E7-9934-37383896C5D6}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600" b="1">
                          <a:latin typeface="Lato"/>
                          <a:ea typeface="Lato"/>
                          <a:cs typeface="Lato"/>
                          <a:sym typeface="Lato"/>
                        </a:rPr>
                        <a:t>Acciones responsables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600" b="1">
                          <a:latin typeface="Lato"/>
                          <a:ea typeface="Lato"/>
                          <a:cs typeface="Lato"/>
                          <a:sym typeface="Lato"/>
                        </a:rPr>
                        <a:t>Consecuencias/Problemas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6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6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125" y="2712975"/>
            <a:ext cx="1566900" cy="15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4625" y="2734413"/>
            <a:ext cx="21907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515" y="4387050"/>
            <a:ext cx="1688123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71863" y="4444538"/>
            <a:ext cx="1916275" cy="14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3743" y="6091775"/>
            <a:ext cx="1813694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9">
            <a:alphaModFix/>
          </a:blip>
          <a:srcRect b="14864"/>
          <a:stretch/>
        </p:blipFill>
        <p:spPr>
          <a:xfrm>
            <a:off x="4056900" y="6186775"/>
            <a:ext cx="2546200" cy="1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3971" y="7707325"/>
            <a:ext cx="229325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1">
            <a:alphaModFix/>
          </a:blip>
          <a:srcRect b="6855"/>
          <a:stretch/>
        </p:blipFill>
        <p:spPr>
          <a:xfrm>
            <a:off x="4234625" y="7764813"/>
            <a:ext cx="2190750" cy="14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JR</cp:lastModifiedBy>
  <cp:revision>1</cp:revision>
  <dcterms:modified xsi:type="dcterms:W3CDTF">2023-03-07T20:53:38Z</dcterms:modified>
</cp:coreProperties>
</file>