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058400" cx="7772400"/>
  <p:notesSz cx="6858000" cy="9144000"/>
  <p:embeddedFontLst>
    <p:embeddedFont>
      <p:font typeface="Lato"/>
      <p:regular r:id="rId7"/>
      <p:bold r:id="rId8"/>
      <p:italic r:id="rId9"/>
      <p:boldItalic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68" orient="horz"/>
        <p:guide pos="244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font" Target="fonts/Lato-boldItalic.fntdata"/><Relationship Id="rId9" Type="http://schemas.openxmlformats.org/officeDocument/2006/relationships/font" Target="fonts/La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Lato-regular.fntdata"/><Relationship Id="rId8" Type="http://schemas.openxmlformats.org/officeDocument/2006/relationships/font" Target="fonts/La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04468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9630cf534_0_6:notes"/>
          <p:cNvSpPr/>
          <p:nvPr>
            <p:ph idx="2" type="sldImg"/>
          </p:nvPr>
        </p:nvSpPr>
        <p:spPr>
          <a:xfrm>
            <a:off x="2104468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19630cf53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64945" y="2163089"/>
            <a:ext cx="7242600" cy="384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64945" y="1086507"/>
            <a:ext cx="2386800" cy="147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16713" y="880293"/>
            <a:ext cx="5412600" cy="799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918150" y="310800"/>
            <a:ext cx="5981100" cy="266400"/>
          </a:xfrm>
          <a:prstGeom prst="rect">
            <a:avLst/>
          </a:prstGeom>
          <a:solidFill>
            <a:srgbClr val="D953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b="0" l="40626" r="40054" t="92764"/>
          <a:stretch/>
        </p:blipFill>
        <p:spPr>
          <a:xfrm>
            <a:off x="3149674" y="9322875"/>
            <a:ext cx="1518050" cy="73552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 rot="-5400000">
            <a:off x="-757775" y="8668450"/>
            <a:ext cx="2248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US" dirty="1" sz="900"/>
              <a:t>© 2022 OVERCOMING OBSTACLES</a:t>
            </a:r>
          </a:p>
        </p:txBody>
      </p:sp>
      <p:sp>
        <p:nvSpPr>
          <p:cNvPr id="57" name="Google Shape;57;p13"/>
          <p:cNvSpPr txBox="1"/>
          <p:nvPr/>
        </p:nvSpPr>
        <p:spPr>
          <a:xfrm>
            <a:off x="1461875" y="267000"/>
            <a:ext cx="5130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US" dirty="1" b="1"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JARDÍN DE INFANTES - SEGUNDO GRADO | SER UN BUEN AMIGO</a:t>
            </a:r>
          </a:p>
        </p:txBody>
      </p:sp>
      <p:sp>
        <p:nvSpPr>
          <p:cNvPr id="58" name="Google Shape;58;p13"/>
          <p:cNvSpPr txBox="1"/>
          <p:nvPr/>
        </p:nvSpPr>
        <p:spPr>
          <a:xfrm>
            <a:off x="389400" y="799688"/>
            <a:ext cx="70386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s-US" dirty="1" sz="325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RECORTE A MANO</a:t>
            </a:r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1788" y="1747338"/>
            <a:ext cx="6930470" cy="753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