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3"/>
  </p:notesMasterIdLst>
  <p:sldIdLst>
    <p:sldId id="256" r:id="rId2"/>
  </p:sldIdLst>
  <p:sldSz cx="7772400" cy="10058400"/>
  <p:notesSz cx="6858000" cy="9144000"/>
  <p:embeddedFontLst>
    <p:embeddedFont>
      <p:font typeface="Lato" panose="020F0502020204030203" pitchFamily="34" charset="0"/>
      <p:regular r:id="rId4"/>
      <p:bold r:id="rId5"/>
      <p:italic r:id="rId6"/>
      <p:boldItalic r:id="rId7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3168">
          <p15:clr>
            <a:srgbClr val="A4A3A4"/>
          </p15:clr>
        </p15:guide>
        <p15:guide id="2" pos="2448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9" d="100"/>
          <a:sy n="69" d="100"/>
        </p:scale>
        <p:origin x="4758" y="90"/>
      </p:cViewPr>
      <p:guideLst>
        <p:guide orient="horz" pos="3168"/>
        <p:guide pos="2448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notesMaster" Target="notesMasters/notesMaster1.xml"/><Relationship Id="rId7" Type="http://schemas.openxmlformats.org/officeDocument/2006/relationships/font" Target="fonts/font4.fntdata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3.fntdata"/><Relationship Id="rId11" Type="http://schemas.openxmlformats.org/officeDocument/2006/relationships/tableStyles" Target="tableStyles.xml"/><Relationship Id="rId5" Type="http://schemas.openxmlformats.org/officeDocument/2006/relationships/font" Target="fonts/font2.fntdata"/><Relationship Id="rId10" Type="http://schemas.openxmlformats.org/officeDocument/2006/relationships/theme" Target="theme/theme1.xml"/><Relationship Id="rId4" Type="http://schemas.openxmlformats.org/officeDocument/2006/relationships/font" Target="fonts/font1.fntdata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2104468" y="685800"/>
            <a:ext cx="26496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g119630cf534_0_6:notes"/>
          <p:cNvSpPr>
            <a:spLocks noGrp="1" noRot="1" noChangeAspect="1"/>
          </p:cNvSpPr>
          <p:nvPr>
            <p:ph type="sldImg" idx="2"/>
          </p:nvPr>
        </p:nvSpPr>
        <p:spPr>
          <a:xfrm>
            <a:off x="2105025" y="685800"/>
            <a:ext cx="2649538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g119630cf534_0_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264952" y="1456058"/>
            <a:ext cx="7242600" cy="4014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264945" y="5542289"/>
            <a:ext cx="7242600" cy="1550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7201589" y="9119180"/>
            <a:ext cx="466500" cy="769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264945" y="2163089"/>
            <a:ext cx="7242600" cy="3840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264945" y="6164351"/>
            <a:ext cx="7242600" cy="2543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7201589" y="9119180"/>
            <a:ext cx="466500" cy="769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7201589" y="9119180"/>
            <a:ext cx="466500" cy="769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264945" y="4206107"/>
            <a:ext cx="7242600" cy="1646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7201589" y="9119180"/>
            <a:ext cx="466500" cy="769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264945" y="870271"/>
            <a:ext cx="7242600" cy="1119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264945" y="2253729"/>
            <a:ext cx="7242600" cy="6681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7201589" y="9119180"/>
            <a:ext cx="466500" cy="769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264945" y="870271"/>
            <a:ext cx="7242600" cy="1119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264945" y="2253729"/>
            <a:ext cx="3399900" cy="6681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4107540" y="2253729"/>
            <a:ext cx="3399900" cy="6681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7201589" y="9119180"/>
            <a:ext cx="466500" cy="769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264945" y="870271"/>
            <a:ext cx="7242600" cy="1119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7201589" y="9119180"/>
            <a:ext cx="466500" cy="769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264945" y="1086507"/>
            <a:ext cx="2386800" cy="1478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264945" y="2717440"/>
            <a:ext cx="2386800" cy="6217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7201589" y="9119180"/>
            <a:ext cx="466500" cy="769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416713" y="880293"/>
            <a:ext cx="5412600" cy="7999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7201589" y="9119180"/>
            <a:ext cx="466500" cy="769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3886200" y="-244"/>
            <a:ext cx="3886200" cy="100584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225675" y="2411542"/>
            <a:ext cx="3438300" cy="2898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225675" y="5481569"/>
            <a:ext cx="3438300" cy="2415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4198575" y="1415969"/>
            <a:ext cx="3261300" cy="7226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7201589" y="9119180"/>
            <a:ext cx="466500" cy="769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264945" y="8273124"/>
            <a:ext cx="5099100" cy="1183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7201589" y="9119180"/>
            <a:ext cx="466500" cy="769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264945" y="870271"/>
            <a:ext cx="7242600" cy="111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264945" y="2253729"/>
            <a:ext cx="7242600" cy="668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7201589" y="9119180"/>
            <a:ext cx="466500" cy="76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" name="Google Shape;59;p13"/>
          <p:cNvPicPr preferRelativeResize="0"/>
          <p:nvPr/>
        </p:nvPicPr>
        <p:blipFill>
          <a:blip r:embed="rId3"/>
          <a:srcRect/>
          <a:stretch/>
        </p:blipFill>
        <p:spPr>
          <a:xfrm>
            <a:off x="0" y="2227327"/>
            <a:ext cx="7772400" cy="6508674"/>
          </a:xfrm>
          <a:prstGeom prst="rect">
            <a:avLst/>
          </a:prstGeom>
          <a:noFill/>
          <a:ln>
            <a:noFill/>
          </a:ln>
        </p:spPr>
      </p:pic>
      <p:sp>
        <p:nvSpPr>
          <p:cNvPr id="54" name="Google Shape;54;p13"/>
          <p:cNvSpPr/>
          <p:nvPr/>
        </p:nvSpPr>
        <p:spPr>
          <a:xfrm>
            <a:off x="918150" y="310800"/>
            <a:ext cx="5981100" cy="266400"/>
          </a:xfrm>
          <a:prstGeom prst="rect">
            <a:avLst/>
          </a:prstGeom>
          <a:solidFill>
            <a:srgbClr val="15CC5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55" name="Google Shape;55;p13"/>
          <p:cNvPicPr preferRelativeResize="0"/>
          <p:nvPr/>
        </p:nvPicPr>
        <p:blipFill rotWithShape="1">
          <a:blip r:embed="rId4">
            <a:alphaModFix/>
          </a:blip>
          <a:srcRect l="40626" t="92764" r="40054"/>
          <a:stretch/>
        </p:blipFill>
        <p:spPr>
          <a:xfrm>
            <a:off x="3149674" y="9322875"/>
            <a:ext cx="1518050" cy="735524"/>
          </a:xfrm>
          <a:prstGeom prst="rect">
            <a:avLst/>
          </a:prstGeom>
          <a:noFill/>
          <a:ln>
            <a:noFill/>
          </a:ln>
        </p:spPr>
      </p:pic>
      <p:sp>
        <p:nvSpPr>
          <p:cNvPr id="56" name="Google Shape;56;p13"/>
          <p:cNvSpPr txBox="1"/>
          <p:nvPr/>
        </p:nvSpPr>
        <p:spPr>
          <a:xfrm rot="-5400000">
            <a:off x="-757775" y="8668450"/>
            <a:ext cx="2248500" cy="32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US" sz="900"/>
              <a:t>© 2022 OVERCOMING OBSTACLES</a:t>
            </a:r>
          </a:p>
        </p:txBody>
      </p:sp>
      <p:sp>
        <p:nvSpPr>
          <p:cNvPr id="57" name="Google Shape;57;p13"/>
          <p:cNvSpPr txBox="1"/>
          <p:nvPr/>
        </p:nvSpPr>
        <p:spPr>
          <a:xfrm>
            <a:off x="1461875" y="267000"/>
            <a:ext cx="5130300" cy="35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US" sz="1100" b="1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TERCER GRADO - QUINTO GRADO | SER RESPONSABLE</a:t>
            </a:r>
          </a:p>
        </p:txBody>
      </p:sp>
      <p:sp>
        <p:nvSpPr>
          <p:cNvPr id="58" name="Google Shape;58;p13"/>
          <p:cNvSpPr txBox="1"/>
          <p:nvPr/>
        </p:nvSpPr>
        <p:spPr>
          <a:xfrm>
            <a:off x="389400" y="799688"/>
            <a:ext cx="7038600" cy="68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sp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None/>
            </a:pPr>
            <a:r>
              <a:rPr lang="es-US" sz="325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CÍRCULOS DE RESPONSABILIDAD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15</Words>
  <Application>Microsoft Office PowerPoint</Application>
  <PresentationFormat>Custom</PresentationFormat>
  <Paragraphs>3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4" baseType="lpstr">
      <vt:lpstr>Lato</vt:lpstr>
      <vt:lpstr>Arial</vt:lpstr>
      <vt:lpstr>Simple Light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cp:lastModifiedBy>JR</cp:lastModifiedBy>
  <cp:revision>1</cp:revision>
  <dcterms:modified xsi:type="dcterms:W3CDTF">2023-03-03T16:24:20Z</dcterms:modified>
</cp:coreProperties>
</file>